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60" r:id="rId2"/>
  </p:sldMasterIdLst>
  <p:notesMasterIdLst>
    <p:notesMasterId r:id="rId54"/>
  </p:notesMasterIdLst>
  <p:sldIdLst>
    <p:sldId id="359" r:id="rId3"/>
    <p:sldId id="347" r:id="rId4"/>
    <p:sldId id="393" r:id="rId5"/>
    <p:sldId id="396" r:id="rId6"/>
    <p:sldId id="394" r:id="rId7"/>
    <p:sldId id="405" r:id="rId8"/>
    <p:sldId id="406" r:id="rId9"/>
    <p:sldId id="407" r:id="rId10"/>
    <p:sldId id="408" r:id="rId11"/>
    <p:sldId id="409" r:id="rId12"/>
    <p:sldId id="410" r:id="rId13"/>
    <p:sldId id="411" r:id="rId14"/>
    <p:sldId id="412" r:id="rId15"/>
    <p:sldId id="413" r:id="rId16"/>
    <p:sldId id="414" r:id="rId17"/>
    <p:sldId id="415" r:id="rId18"/>
    <p:sldId id="416" r:id="rId19"/>
    <p:sldId id="417" r:id="rId20"/>
    <p:sldId id="418" r:id="rId21"/>
    <p:sldId id="419" r:id="rId22"/>
    <p:sldId id="420" r:id="rId23"/>
    <p:sldId id="421" r:id="rId24"/>
    <p:sldId id="422" r:id="rId25"/>
    <p:sldId id="423" r:id="rId26"/>
    <p:sldId id="424" r:id="rId27"/>
    <p:sldId id="425" r:id="rId28"/>
    <p:sldId id="426" r:id="rId29"/>
    <p:sldId id="427" r:id="rId30"/>
    <p:sldId id="428" r:id="rId31"/>
    <p:sldId id="429" r:id="rId32"/>
    <p:sldId id="430" r:id="rId33"/>
    <p:sldId id="431" r:id="rId34"/>
    <p:sldId id="432" r:id="rId35"/>
    <p:sldId id="433" r:id="rId36"/>
    <p:sldId id="434" r:id="rId37"/>
    <p:sldId id="395" r:id="rId38"/>
    <p:sldId id="404" r:id="rId39"/>
    <p:sldId id="372" r:id="rId40"/>
    <p:sldId id="342" r:id="rId41"/>
    <p:sldId id="397" r:id="rId42"/>
    <p:sldId id="398" r:id="rId43"/>
    <p:sldId id="400" r:id="rId44"/>
    <p:sldId id="399" r:id="rId45"/>
    <p:sldId id="390" r:id="rId46"/>
    <p:sldId id="379" r:id="rId47"/>
    <p:sldId id="391" r:id="rId48"/>
    <p:sldId id="402" r:id="rId49"/>
    <p:sldId id="392" r:id="rId50"/>
    <p:sldId id="401" r:id="rId51"/>
    <p:sldId id="381" r:id="rId52"/>
    <p:sldId id="403" r:id="rId53"/>
  </p:sldIdLst>
  <p:sldSz cx="9144000" cy="6858000" type="screen4x3"/>
  <p:notesSz cx="6854825" cy="9664700"/>
  <p:defaultTextStyle>
    <a:defPPr>
      <a:defRPr lang="en-US"/>
    </a:defPPr>
    <a:lvl1pPr algn="l" rtl="0" fontAlgn="base">
      <a:spcBef>
        <a:spcPct val="0"/>
      </a:spcBef>
      <a:spcAft>
        <a:spcPct val="0"/>
      </a:spcAft>
      <a:defRPr sz="2400" kern="1200">
        <a:solidFill>
          <a:schemeClr val="tx1"/>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charset="0"/>
        <a:ea typeface="+mn-ea"/>
        <a:cs typeface="+mn-cs"/>
      </a:defRPr>
    </a:lvl2pPr>
    <a:lvl3pPr marL="914400" algn="l" rtl="0" fontAlgn="base">
      <a:spcBef>
        <a:spcPct val="0"/>
      </a:spcBef>
      <a:spcAft>
        <a:spcPct val="0"/>
      </a:spcAft>
      <a:defRPr sz="2400" kern="1200">
        <a:solidFill>
          <a:schemeClr val="tx1"/>
        </a:solidFill>
        <a:latin typeface="Arial" charset="0"/>
        <a:ea typeface="+mn-ea"/>
        <a:cs typeface="+mn-cs"/>
      </a:defRPr>
    </a:lvl3pPr>
    <a:lvl4pPr marL="1371600" algn="l" rtl="0" fontAlgn="base">
      <a:spcBef>
        <a:spcPct val="0"/>
      </a:spcBef>
      <a:spcAft>
        <a:spcPct val="0"/>
      </a:spcAft>
      <a:defRPr sz="2400" kern="1200">
        <a:solidFill>
          <a:schemeClr val="tx1"/>
        </a:solidFill>
        <a:latin typeface="Arial" charset="0"/>
        <a:ea typeface="+mn-ea"/>
        <a:cs typeface="+mn-cs"/>
      </a:defRPr>
    </a:lvl4pPr>
    <a:lvl5pPr marL="1828800" algn="l"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AB"/>
    <a:srgbClr val="FFFFCC"/>
    <a:srgbClr val="008080"/>
    <a:srgbClr val="FF00FF"/>
    <a:srgbClr val="777777"/>
    <a:srgbClr val="F8F8F8"/>
    <a:srgbClr val="00D6D1"/>
    <a:srgbClr val="CC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howOutlineIcons="0">
    <p:restoredLeft sz="15641" autoAdjust="0"/>
    <p:restoredTop sz="93220" autoAdjust="0"/>
  </p:normalViewPr>
  <p:slideViewPr>
    <p:cSldViewPr>
      <p:cViewPr>
        <p:scale>
          <a:sx n="66" d="100"/>
          <a:sy n="66" d="100"/>
        </p:scale>
        <p:origin x="-1188" y="-17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0"/>
    </p:cViewPr>
  </p:sorterViewPr>
  <p:notesViewPr>
    <p:cSldViewPr>
      <p:cViewPr>
        <p:scale>
          <a:sx n="66" d="100"/>
          <a:sy n="66" d="100"/>
        </p:scale>
        <p:origin x="-1524" y="-72"/>
      </p:cViewPr>
      <p:guideLst>
        <p:guide orient="horz" pos="3044"/>
        <p:guide pos="2159"/>
      </p:guideLst>
    </p:cSldViewPr>
  </p:notesViewPr>
  <p:gridSpacing cx="36868100" cy="368681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3.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4.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5.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4386" name="Rectangle 2"/>
          <p:cNvSpPr>
            <a:spLocks noGrp="1" noChangeArrowheads="1"/>
          </p:cNvSpPr>
          <p:nvPr>
            <p:ph type="hdr" sz="quarter"/>
          </p:nvPr>
        </p:nvSpPr>
        <p:spPr bwMode="auto">
          <a:xfrm>
            <a:off x="0" y="1"/>
            <a:ext cx="2970424" cy="482699"/>
          </a:xfrm>
          <a:prstGeom prst="rect">
            <a:avLst/>
          </a:prstGeom>
          <a:noFill/>
          <a:ln w="9525">
            <a:noFill/>
            <a:miter lim="800000"/>
            <a:headEnd/>
            <a:tailEnd/>
          </a:ln>
          <a:effectLst/>
        </p:spPr>
        <p:txBody>
          <a:bodyPr vert="horz" wrap="square" lIns="87148" tIns="43573" rIns="87148" bIns="43573" numCol="1" anchor="t" anchorCtr="0" compatLnSpc="1">
            <a:prstTxWarp prst="textNoShape">
              <a:avLst/>
            </a:prstTxWarp>
          </a:bodyPr>
          <a:lstStyle>
            <a:lvl1pPr defTabSz="872064" eaLnBrk="0" hangingPunct="0">
              <a:defRPr sz="1200">
                <a:latin typeface="Times New Roman" pitchFamily="18" charset="0"/>
              </a:defRPr>
            </a:lvl1pPr>
          </a:lstStyle>
          <a:p>
            <a:pPr>
              <a:defRPr/>
            </a:pPr>
            <a:endParaRPr lang="en-US"/>
          </a:p>
        </p:txBody>
      </p:sp>
      <p:sp>
        <p:nvSpPr>
          <p:cNvPr id="144387" name="Rectangle 3"/>
          <p:cNvSpPr>
            <a:spLocks noGrp="1" noChangeArrowheads="1"/>
          </p:cNvSpPr>
          <p:nvPr>
            <p:ph type="dt" idx="1"/>
          </p:nvPr>
        </p:nvSpPr>
        <p:spPr bwMode="auto">
          <a:xfrm>
            <a:off x="3882815" y="1"/>
            <a:ext cx="2970424" cy="482699"/>
          </a:xfrm>
          <a:prstGeom prst="rect">
            <a:avLst/>
          </a:prstGeom>
          <a:noFill/>
          <a:ln w="9525">
            <a:noFill/>
            <a:miter lim="800000"/>
            <a:headEnd/>
            <a:tailEnd/>
          </a:ln>
          <a:effectLst/>
        </p:spPr>
        <p:txBody>
          <a:bodyPr vert="horz" wrap="square" lIns="87148" tIns="43573" rIns="87148" bIns="43573" numCol="1" anchor="t" anchorCtr="0" compatLnSpc="1">
            <a:prstTxWarp prst="textNoShape">
              <a:avLst/>
            </a:prstTxWarp>
          </a:bodyPr>
          <a:lstStyle>
            <a:lvl1pPr algn="r" defTabSz="872064" eaLnBrk="0" hangingPunct="0">
              <a:defRPr sz="1200">
                <a:latin typeface="Times New Roman" pitchFamily="18" charset="0"/>
              </a:defRPr>
            </a:lvl1pPr>
          </a:lstStyle>
          <a:p>
            <a:pPr>
              <a:defRPr/>
            </a:pPr>
            <a:endParaRPr lang="en-US"/>
          </a:p>
        </p:txBody>
      </p:sp>
      <p:sp>
        <p:nvSpPr>
          <p:cNvPr id="55300" name="Rectangle 4"/>
          <p:cNvSpPr>
            <a:spLocks noGrp="1" noRot="1" noChangeAspect="1" noChangeArrowheads="1" noTextEdit="1"/>
          </p:cNvSpPr>
          <p:nvPr>
            <p:ph type="sldImg" idx="2"/>
          </p:nvPr>
        </p:nvSpPr>
        <p:spPr bwMode="auto">
          <a:xfrm>
            <a:off x="1012825" y="727075"/>
            <a:ext cx="4829175" cy="3621088"/>
          </a:xfrm>
          <a:prstGeom prst="rect">
            <a:avLst/>
          </a:prstGeom>
          <a:noFill/>
          <a:ln w="9525">
            <a:solidFill>
              <a:srgbClr val="000000"/>
            </a:solidFill>
            <a:miter lim="800000"/>
            <a:headEnd/>
            <a:tailEnd/>
          </a:ln>
        </p:spPr>
      </p:sp>
      <p:sp>
        <p:nvSpPr>
          <p:cNvPr id="144389" name="Rectangle 5"/>
          <p:cNvSpPr>
            <a:spLocks noGrp="1" noChangeArrowheads="1"/>
          </p:cNvSpPr>
          <p:nvPr>
            <p:ph type="body" sz="quarter" idx="3"/>
          </p:nvPr>
        </p:nvSpPr>
        <p:spPr bwMode="auto">
          <a:xfrm>
            <a:off x="685483" y="4591000"/>
            <a:ext cx="5483860" cy="4347353"/>
          </a:xfrm>
          <a:prstGeom prst="rect">
            <a:avLst/>
          </a:prstGeom>
          <a:noFill/>
          <a:ln w="9525">
            <a:noFill/>
            <a:miter lim="800000"/>
            <a:headEnd/>
            <a:tailEnd/>
          </a:ln>
          <a:effectLst/>
        </p:spPr>
        <p:txBody>
          <a:bodyPr vert="horz" wrap="square" lIns="87148" tIns="43573" rIns="87148" bIns="43573" numCol="1" anchor="t" anchorCtr="0" compatLnSpc="1">
            <a:prstTxWarp prst="textNoShape">
              <a:avLst/>
            </a:prstTxWarp>
          </a:bodyPr>
          <a:lstStyle/>
          <a:p>
            <a:pPr lvl="0"/>
            <a:r>
              <a:rPr lang="en-US" noProof="0" smtClean="0"/>
              <a:t>Clique para editar os estilos de texto do modelo global</a:t>
            </a:r>
          </a:p>
          <a:p>
            <a:pPr lvl="1"/>
            <a:r>
              <a:rPr lang="en-US" noProof="0" smtClean="0"/>
              <a:t>Segundo nível</a:t>
            </a:r>
          </a:p>
          <a:p>
            <a:pPr lvl="2"/>
            <a:r>
              <a:rPr lang="en-US" noProof="0" smtClean="0"/>
              <a:t>Terceiro nível</a:t>
            </a:r>
          </a:p>
          <a:p>
            <a:pPr lvl="3"/>
            <a:r>
              <a:rPr lang="en-US" noProof="0" smtClean="0"/>
              <a:t>Quarto nível</a:t>
            </a:r>
          </a:p>
          <a:p>
            <a:pPr lvl="4"/>
            <a:r>
              <a:rPr lang="en-US" noProof="0" smtClean="0"/>
              <a:t>Quinto nível</a:t>
            </a:r>
          </a:p>
        </p:txBody>
      </p:sp>
      <p:sp>
        <p:nvSpPr>
          <p:cNvPr id="144390" name="Rectangle 6"/>
          <p:cNvSpPr>
            <a:spLocks noGrp="1" noChangeArrowheads="1"/>
          </p:cNvSpPr>
          <p:nvPr>
            <p:ph type="ftr" sz="quarter" idx="4"/>
          </p:nvPr>
        </p:nvSpPr>
        <p:spPr bwMode="auto">
          <a:xfrm>
            <a:off x="0" y="9180469"/>
            <a:ext cx="2970424" cy="482698"/>
          </a:xfrm>
          <a:prstGeom prst="rect">
            <a:avLst/>
          </a:prstGeom>
          <a:noFill/>
          <a:ln w="9525">
            <a:noFill/>
            <a:miter lim="800000"/>
            <a:headEnd/>
            <a:tailEnd/>
          </a:ln>
          <a:effectLst/>
        </p:spPr>
        <p:txBody>
          <a:bodyPr vert="horz" wrap="square" lIns="87148" tIns="43573" rIns="87148" bIns="43573" numCol="1" anchor="b" anchorCtr="0" compatLnSpc="1">
            <a:prstTxWarp prst="textNoShape">
              <a:avLst/>
            </a:prstTxWarp>
          </a:bodyPr>
          <a:lstStyle>
            <a:lvl1pPr defTabSz="872064" eaLnBrk="0" hangingPunct="0">
              <a:defRPr sz="1200">
                <a:latin typeface="Times New Roman" pitchFamily="18" charset="0"/>
              </a:defRPr>
            </a:lvl1pPr>
          </a:lstStyle>
          <a:p>
            <a:pPr>
              <a:defRPr/>
            </a:pPr>
            <a:endParaRPr lang="en-US"/>
          </a:p>
        </p:txBody>
      </p:sp>
      <p:sp>
        <p:nvSpPr>
          <p:cNvPr id="144391" name="Rectangle 7"/>
          <p:cNvSpPr>
            <a:spLocks noGrp="1" noChangeArrowheads="1"/>
          </p:cNvSpPr>
          <p:nvPr>
            <p:ph type="sldNum" sz="quarter" idx="5"/>
          </p:nvPr>
        </p:nvSpPr>
        <p:spPr bwMode="auto">
          <a:xfrm>
            <a:off x="3882815" y="9180469"/>
            <a:ext cx="2970424" cy="482698"/>
          </a:xfrm>
          <a:prstGeom prst="rect">
            <a:avLst/>
          </a:prstGeom>
          <a:noFill/>
          <a:ln w="9525">
            <a:noFill/>
            <a:miter lim="800000"/>
            <a:headEnd/>
            <a:tailEnd/>
          </a:ln>
          <a:effectLst/>
        </p:spPr>
        <p:txBody>
          <a:bodyPr vert="horz" wrap="square" lIns="87148" tIns="43573" rIns="87148" bIns="43573" numCol="1" anchor="b" anchorCtr="0" compatLnSpc="1">
            <a:prstTxWarp prst="textNoShape">
              <a:avLst/>
            </a:prstTxWarp>
          </a:bodyPr>
          <a:lstStyle>
            <a:lvl1pPr algn="r" defTabSz="872064" eaLnBrk="0" hangingPunct="0">
              <a:defRPr sz="1200">
                <a:latin typeface="Times New Roman" pitchFamily="18" charset="0"/>
              </a:defRPr>
            </a:lvl1pPr>
          </a:lstStyle>
          <a:p>
            <a:pPr>
              <a:defRPr/>
            </a:pPr>
            <a:fld id="{3A48D57E-3CC2-45B8-9534-116BF68FF7A4}"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12E0AD7F-F2AA-46A3-B0EC-22DA1AAB18BA}" type="slidenum">
              <a:rPr lang="en-US" smtClean="0"/>
              <a:pPr/>
              <a:t>1</a:t>
            </a:fld>
            <a:endParaRPr lang="en-US" smtClean="0"/>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7383B981-3273-42C0-9B98-D4A266FD4D29}" type="slidenum">
              <a:rPr lang="en-US" smtClean="0"/>
              <a:pPr/>
              <a:t>2</a:t>
            </a:fld>
            <a:endParaRPr lang="en-US" smtClean="0"/>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BEAA4112-33A1-4FC3-95AD-867D8291D030}" type="slidenum">
              <a:rPr lang="en-US" smtClean="0"/>
              <a:pPr/>
              <a:t>6</a:t>
            </a:fld>
            <a:endParaRPr lang="en-US"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03E2FC66-C05E-43AD-805F-675A833E9A00}" type="slidenum">
              <a:rPr lang="en-US" smtClean="0"/>
              <a:pPr/>
              <a:t>50</a:t>
            </a:fld>
            <a:endParaRPr lang="en-US" smtClean="0"/>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228135EF-E533-41F5-8DD3-1E4B6E59FC47}" type="slidenum">
              <a:rPr lang="en-US" smtClean="0"/>
              <a:pPr/>
              <a:t>51</a:t>
            </a:fld>
            <a:endParaRPr lang="en-US" smtClean="0"/>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pt-PT"/>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pt-PT"/>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844360F-7958-4FD3-95E2-D3922FCA4328}"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pt-PT"/>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PT"/>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15C445A-889F-4202-848F-CFFD42282ED4}"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762000"/>
            <a:ext cx="1943100" cy="5334000"/>
          </a:xfrm>
        </p:spPr>
        <p:txBody>
          <a:bodyPr vert="eaVert"/>
          <a:lstStyle/>
          <a:p>
            <a:r>
              <a:rPr lang="en-US" smtClean="0"/>
              <a:t>Click to edit Master title style</a:t>
            </a:r>
            <a:endParaRPr lang="pt-PT"/>
          </a:p>
        </p:txBody>
      </p:sp>
      <p:sp>
        <p:nvSpPr>
          <p:cNvPr id="3" name="Vertical Text Placeholder 2"/>
          <p:cNvSpPr>
            <a:spLocks noGrp="1"/>
          </p:cNvSpPr>
          <p:nvPr>
            <p:ph type="body" orient="vert" idx="1"/>
          </p:nvPr>
        </p:nvSpPr>
        <p:spPr>
          <a:xfrm>
            <a:off x="685800" y="762000"/>
            <a:ext cx="5676900" cy="5334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PT"/>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F51A4C5-E299-423F-B1BC-D949D063A668}"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CB9D8182-DDA3-4E0D-A92B-75589669BF06}"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pt-PT"/>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PT"/>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16682DB-71CE-46D0-AB0F-891D62E3292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pt-PT"/>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PT"/>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7E94F3F-FFE4-4AEF-855E-2CB5264AFAAA}"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pt-PT"/>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F08C78A-DEF8-498C-BFA0-0E4E1A047366}"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pt-PT"/>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PT"/>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PT"/>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A6BECF0-A3B9-457C-A8ED-004C1D1DA305}"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pt-PT"/>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PT"/>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PT"/>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5983FDEE-CACA-4BF0-AF4F-A77ABEE58F5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pt-PT"/>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6B08780D-6068-431C-B234-DE0E64C5832F}"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C2F4216D-BEE2-45BB-8116-89E4A5F54495}"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pt-PT"/>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PT"/>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B39FC32-0F04-45B2-8634-FCD0CD9EF637}"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pt-PT"/>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PT"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D8DB8A2-D0C9-43C5-B13C-3D3E029FF22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685800" y="762000"/>
            <a:ext cx="7772400" cy="381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5123"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400">
                <a:latin typeface="+mn-lt"/>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1400">
                <a:latin typeface="+mn-lt"/>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400">
                <a:latin typeface="+mn-lt"/>
              </a:defRPr>
            </a:lvl1pPr>
          </a:lstStyle>
          <a:p>
            <a:pPr>
              <a:defRPr/>
            </a:pPr>
            <a:fld id="{EDA78B5D-8A7F-4C7E-9DA4-0F720F8CAF21}" type="slidenum">
              <a:rPr lang="en-US"/>
              <a:pPr>
                <a:defRPr/>
              </a:pPr>
              <a:t>‹#›</a:t>
            </a:fld>
            <a:endParaRPr lang="en-US"/>
          </a:p>
        </p:txBody>
      </p:sp>
      <p:pic>
        <p:nvPicPr>
          <p:cNvPr id="5127" name="Picture 7" descr="LogoINETI3"/>
          <p:cNvPicPr>
            <a:picLocks noChangeAspect="1" noChangeArrowheads="1"/>
          </p:cNvPicPr>
          <p:nvPr/>
        </p:nvPicPr>
        <p:blipFill>
          <a:blip r:embed="rId13"/>
          <a:srcRect/>
          <a:stretch>
            <a:fillRect/>
          </a:stretch>
        </p:blipFill>
        <p:spPr bwMode="auto">
          <a:xfrm>
            <a:off x="7002463" y="6489700"/>
            <a:ext cx="2141537" cy="368300"/>
          </a:xfrm>
          <a:prstGeom prst="rect">
            <a:avLst/>
          </a:prstGeom>
          <a:noFill/>
          <a:ln w="9525">
            <a:noFill/>
            <a:miter lim="800000"/>
            <a:headEnd/>
            <a:tailEnd/>
          </a:ln>
        </p:spPr>
      </p:pic>
      <p:sp>
        <p:nvSpPr>
          <p:cNvPr id="1032" name="Rectangle 8"/>
          <p:cNvSpPr>
            <a:spLocks noChangeArrowheads="1"/>
          </p:cNvSpPr>
          <p:nvPr/>
        </p:nvSpPr>
        <p:spPr bwMode="auto">
          <a:xfrm>
            <a:off x="0" y="6489700"/>
            <a:ext cx="7188200" cy="368300"/>
          </a:xfrm>
          <a:prstGeom prst="rect">
            <a:avLst/>
          </a:prstGeom>
          <a:solidFill>
            <a:schemeClr val="tx1"/>
          </a:solidFill>
          <a:ln w="9525">
            <a:noFill/>
            <a:miter lim="800000"/>
            <a:headEnd/>
            <a:tailEnd/>
          </a:ln>
          <a:effectLst/>
        </p:spPr>
        <p:txBody>
          <a:bodyPr wrap="none" anchor="ctr"/>
          <a:lstStyle/>
          <a:p>
            <a:pPr eaLnBrk="0" hangingPunct="0">
              <a:defRPr/>
            </a:pPr>
            <a:endParaRPr lang="pt-PT"/>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r" rtl="0" eaLnBrk="0" fontAlgn="base" hangingPunct="0">
        <a:spcBef>
          <a:spcPct val="0"/>
        </a:spcBef>
        <a:spcAft>
          <a:spcPct val="0"/>
        </a:spcAft>
        <a:defRPr sz="2000">
          <a:solidFill>
            <a:schemeClr val="tx2"/>
          </a:solidFill>
          <a:latin typeface="+mj-lt"/>
          <a:ea typeface="+mj-ea"/>
          <a:cs typeface="+mj-cs"/>
        </a:defRPr>
      </a:lvl1pPr>
      <a:lvl2pPr algn="r" rtl="0" eaLnBrk="0" fontAlgn="base" hangingPunct="0">
        <a:spcBef>
          <a:spcPct val="0"/>
        </a:spcBef>
        <a:spcAft>
          <a:spcPct val="0"/>
        </a:spcAft>
        <a:defRPr sz="2000">
          <a:solidFill>
            <a:schemeClr val="tx2"/>
          </a:solidFill>
          <a:latin typeface="Arial Black" pitchFamily="34" charset="0"/>
        </a:defRPr>
      </a:lvl2pPr>
      <a:lvl3pPr algn="r" rtl="0" eaLnBrk="0" fontAlgn="base" hangingPunct="0">
        <a:spcBef>
          <a:spcPct val="0"/>
        </a:spcBef>
        <a:spcAft>
          <a:spcPct val="0"/>
        </a:spcAft>
        <a:defRPr sz="2000">
          <a:solidFill>
            <a:schemeClr val="tx2"/>
          </a:solidFill>
          <a:latin typeface="Arial Black" pitchFamily="34" charset="0"/>
        </a:defRPr>
      </a:lvl3pPr>
      <a:lvl4pPr algn="r" rtl="0" eaLnBrk="0" fontAlgn="base" hangingPunct="0">
        <a:spcBef>
          <a:spcPct val="0"/>
        </a:spcBef>
        <a:spcAft>
          <a:spcPct val="0"/>
        </a:spcAft>
        <a:defRPr sz="2000">
          <a:solidFill>
            <a:schemeClr val="tx2"/>
          </a:solidFill>
          <a:latin typeface="Arial Black" pitchFamily="34" charset="0"/>
        </a:defRPr>
      </a:lvl4pPr>
      <a:lvl5pPr algn="r" rtl="0" eaLnBrk="0" fontAlgn="base" hangingPunct="0">
        <a:spcBef>
          <a:spcPct val="0"/>
        </a:spcBef>
        <a:spcAft>
          <a:spcPct val="0"/>
        </a:spcAft>
        <a:defRPr sz="2000">
          <a:solidFill>
            <a:schemeClr val="tx2"/>
          </a:solidFill>
          <a:latin typeface="Arial Black" pitchFamily="34" charset="0"/>
        </a:defRPr>
      </a:lvl5pPr>
      <a:lvl6pPr marL="457200" algn="r" rtl="0" eaLnBrk="0" fontAlgn="base" hangingPunct="0">
        <a:spcBef>
          <a:spcPct val="0"/>
        </a:spcBef>
        <a:spcAft>
          <a:spcPct val="0"/>
        </a:spcAft>
        <a:defRPr sz="2000">
          <a:solidFill>
            <a:schemeClr val="tx2"/>
          </a:solidFill>
          <a:latin typeface="Arial Black" pitchFamily="34" charset="0"/>
        </a:defRPr>
      </a:lvl6pPr>
      <a:lvl7pPr marL="914400" algn="r" rtl="0" eaLnBrk="0" fontAlgn="base" hangingPunct="0">
        <a:spcBef>
          <a:spcPct val="0"/>
        </a:spcBef>
        <a:spcAft>
          <a:spcPct val="0"/>
        </a:spcAft>
        <a:defRPr sz="2000">
          <a:solidFill>
            <a:schemeClr val="tx2"/>
          </a:solidFill>
          <a:latin typeface="Arial Black" pitchFamily="34" charset="0"/>
        </a:defRPr>
      </a:lvl7pPr>
      <a:lvl8pPr marL="1371600" algn="r" rtl="0" eaLnBrk="0" fontAlgn="base" hangingPunct="0">
        <a:spcBef>
          <a:spcPct val="0"/>
        </a:spcBef>
        <a:spcAft>
          <a:spcPct val="0"/>
        </a:spcAft>
        <a:defRPr sz="2000">
          <a:solidFill>
            <a:schemeClr val="tx2"/>
          </a:solidFill>
          <a:latin typeface="Arial Black" pitchFamily="34" charset="0"/>
        </a:defRPr>
      </a:lvl8pPr>
      <a:lvl9pPr marL="1828800" algn="r" rtl="0" eaLnBrk="0" fontAlgn="base" hangingPunct="0">
        <a:spcBef>
          <a:spcPct val="0"/>
        </a:spcBef>
        <a:spcAft>
          <a:spcPct val="0"/>
        </a:spcAft>
        <a:defRPr sz="2000">
          <a:solidFill>
            <a:schemeClr val="tx2"/>
          </a:solidFill>
          <a:latin typeface="Arial Black"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685800" y="762000"/>
            <a:ext cx="7772400" cy="381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14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400">
                <a:latin typeface="+mn-lt"/>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1400">
                <a:latin typeface="+mn-lt"/>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400">
                <a:latin typeface="+mn-lt"/>
              </a:defRPr>
            </a:lvl1pPr>
          </a:lstStyle>
          <a:p>
            <a:pPr>
              <a:defRPr/>
            </a:pPr>
            <a:fld id="{A0A32C3C-F644-43EE-B79E-2CE6BEAB3CCF}" type="slidenum">
              <a:rPr lang="en-US"/>
              <a:pPr>
                <a:defRPr/>
              </a:pPr>
              <a:t>‹#›</a:t>
            </a:fld>
            <a:endParaRPr lang="en-US"/>
          </a:p>
        </p:txBody>
      </p:sp>
      <p:pic>
        <p:nvPicPr>
          <p:cNvPr id="6151" name="Picture 7" descr="LogoINETI3"/>
          <p:cNvPicPr>
            <a:picLocks noChangeAspect="1" noChangeArrowheads="1"/>
          </p:cNvPicPr>
          <p:nvPr/>
        </p:nvPicPr>
        <p:blipFill>
          <a:blip r:embed="rId4"/>
          <a:srcRect/>
          <a:stretch>
            <a:fillRect/>
          </a:stretch>
        </p:blipFill>
        <p:spPr bwMode="auto">
          <a:xfrm>
            <a:off x="7002463" y="6489700"/>
            <a:ext cx="2141537" cy="368300"/>
          </a:xfrm>
          <a:prstGeom prst="rect">
            <a:avLst/>
          </a:prstGeom>
          <a:noFill/>
          <a:ln w="9525">
            <a:noFill/>
            <a:miter lim="800000"/>
            <a:headEnd/>
            <a:tailEnd/>
          </a:ln>
        </p:spPr>
      </p:pic>
      <p:sp>
        <p:nvSpPr>
          <p:cNvPr id="1032" name="Rectangle 8"/>
          <p:cNvSpPr>
            <a:spLocks noChangeArrowheads="1"/>
          </p:cNvSpPr>
          <p:nvPr/>
        </p:nvSpPr>
        <p:spPr bwMode="auto">
          <a:xfrm>
            <a:off x="0" y="6489700"/>
            <a:ext cx="7188200" cy="368300"/>
          </a:xfrm>
          <a:prstGeom prst="rect">
            <a:avLst/>
          </a:prstGeom>
          <a:solidFill>
            <a:schemeClr val="tx1"/>
          </a:solidFill>
          <a:ln w="9525">
            <a:noFill/>
            <a:miter lim="800000"/>
            <a:headEnd/>
            <a:tailEnd/>
          </a:ln>
          <a:effectLst/>
        </p:spPr>
        <p:txBody>
          <a:bodyPr wrap="none" anchor="ctr"/>
          <a:lstStyle/>
          <a:p>
            <a:pPr eaLnBrk="0" hangingPunct="0">
              <a:defRPr/>
            </a:pPr>
            <a:endParaRPr lang="pt-PT"/>
          </a:p>
        </p:txBody>
      </p:sp>
    </p:spTree>
  </p:cSld>
  <p:clrMap bg1="lt1" tx1="dk1" bg2="lt2" tx2="dk2" accent1="accent1" accent2="accent2" accent3="accent3" accent4="accent4" accent5="accent5" accent6="accent6" hlink="hlink" folHlink="folHlink"/>
  <p:sldLayoutIdLst>
    <p:sldLayoutId id="2147483672" r:id="rId1"/>
    <p:sldLayoutId id="2147483673" r:id="rId2"/>
  </p:sldLayoutIdLst>
  <p:txStyles>
    <p:titleStyle>
      <a:lvl1pPr algn="r" rtl="0" eaLnBrk="0" fontAlgn="base" hangingPunct="0">
        <a:spcBef>
          <a:spcPct val="0"/>
        </a:spcBef>
        <a:spcAft>
          <a:spcPct val="0"/>
        </a:spcAft>
        <a:defRPr sz="2000">
          <a:solidFill>
            <a:schemeClr val="tx2"/>
          </a:solidFill>
          <a:latin typeface="+mj-lt"/>
          <a:ea typeface="+mj-ea"/>
          <a:cs typeface="+mj-cs"/>
        </a:defRPr>
      </a:lvl1pPr>
      <a:lvl2pPr algn="r" rtl="0" eaLnBrk="0" fontAlgn="base" hangingPunct="0">
        <a:spcBef>
          <a:spcPct val="0"/>
        </a:spcBef>
        <a:spcAft>
          <a:spcPct val="0"/>
        </a:spcAft>
        <a:defRPr sz="2000">
          <a:solidFill>
            <a:schemeClr val="tx2"/>
          </a:solidFill>
          <a:latin typeface="Arial Black" pitchFamily="34" charset="0"/>
        </a:defRPr>
      </a:lvl2pPr>
      <a:lvl3pPr algn="r" rtl="0" eaLnBrk="0" fontAlgn="base" hangingPunct="0">
        <a:spcBef>
          <a:spcPct val="0"/>
        </a:spcBef>
        <a:spcAft>
          <a:spcPct val="0"/>
        </a:spcAft>
        <a:defRPr sz="2000">
          <a:solidFill>
            <a:schemeClr val="tx2"/>
          </a:solidFill>
          <a:latin typeface="Arial Black" pitchFamily="34" charset="0"/>
        </a:defRPr>
      </a:lvl3pPr>
      <a:lvl4pPr algn="r" rtl="0" eaLnBrk="0" fontAlgn="base" hangingPunct="0">
        <a:spcBef>
          <a:spcPct val="0"/>
        </a:spcBef>
        <a:spcAft>
          <a:spcPct val="0"/>
        </a:spcAft>
        <a:defRPr sz="2000">
          <a:solidFill>
            <a:schemeClr val="tx2"/>
          </a:solidFill>
          <a:latin typeface="Arial Black" pitchFamily="34" charset="0"/>
        </a:defRPr>
      </a:lvl4pPr>
      <a:lvl5pPr algn="r" rtl="0" eaLnBrk="0" fontAlgn="base" hangingPunct="0">
        <a:spcBef>
          <a:spcPct val="0"/>
        </a:spcBef>
        <a:spcAft>
          <a:spcPct val="0"/>
        </a:spcAft>
        <a:defRPr sz="2000">
          <a:solidFill>
            <a:schemeClr val="tx2"/>
          </a:solidFill>
          <a:latin typeface="Arial Black" pitchFamily="34" charset="0"/>
        </a:defRPr>
      </a:lvl5pPr>
      <a:lvl6pPr marL="457200" algn="r" rtl="0" eaLnBrk="0" fontAlgn="base" hangingPunct="0">
        <a:spcBef>
          <a:spcPct val="0"/>
        </a:spcBef>
        <a:spcAft>
          <a:spcPct val="0"/>
        </a:spcAft>
        <a:defRPr sz="2000">
          <a:solidFill>
            <a:schemeClr val="tx2"/>
          </a:solidFill>
          <a:latin typeface="Arial Black" pitchFamily="34" charset="0"/>
        </a:defRPr>
      </a:lvl6pPr>
      <a:lvl7pPr marL="914400" algn="r" rtl="0" eaLnBrk="0" fontAlgn="base" hangingPunct="0">
        <a:spcBef>
          <a:spcPct val="0"/>
        </a:spcBef>
        <a:spcAft>
          <a:spcPct val="0"/>
        </a:spcAft>
        <a:defRPr sz="2000">
          <a:solidFill>
            <a:schemeClr val="tx2"/>
          </a:solidFill>
          <a:latin typeface="Arial Black" pitchFamily="34" charset="0"/>
        </a:defRPr>
      </a:lvl7pPr>
      <a:lvl8pPr marL="1371600" algn="r" rtl="0" eaLnBrk="0" fontAlgn="base" hangingPunct="0">
        <a:spcBef>
          <a:spcPct val="0"/>
        </a:spcBef>
        <a:spcAft>
          <a:spcPct val="0"/>
        </a:spcAft>
        <a:defRPr sz="2000">
          <a:solidFill>
            <a:schemeClr val="tx2"/>
          </a:solidFill>
          <a:latin typeface="Arial Black" pitchFamily="34" charset="0"/>
        </a:defRPr>
      </a:lvl8pPr>
      <a:lvl9pPr marL="1828800" algn="r" rtl="0" eaLnBrk="0" fontAlgn="base" hangingPunct="0">
        <a:spcBef>
          <a:spcPct val="0"/>
        </a:spcBef>
        <a:spcAft>
          <a:spcPct val="0"/>
        </a:spcAft>
        <a:defRPr sz="2000">
          <a:solidFill>
            <a:schemeClr val="tx2"/>
          </a:solidFill>
          <a:latin typeface="Arial Black"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slideLayout" Target="../slideLayouts/slideLayout13.xm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8" Type="http://schemas.openxmlformats.org/officeDocument/2006/relationships/image" Target="../media/image15.emf"/><Relationship Id="rId13" Type="http://schemas.openxmlformats.org/officeDocument/2006/relationships/image" Target="../media/image20.emf"/><Relationship Id="rId18" Type="http://schemas.openxmlformats.org/officeDocument/2006/relationships/image" Target="../media/image25.emf"/><Relationship Id="rId3" Type="http://schemas.openxmlformats.org/officeDocument/2006/relationships/image" Target="../media/image10.emf"/><Relationship Id="rId21" Type="http://schemas.openxmlformats.org/officeDocument/2006/relationships/image" Target="../media/image28.emf"/><Relationship Id="rId7" Type="http://schemas.openxmlformats.org/officeDocument/2006/relationships/image" Target="../media/image14.emf"/><Relationship Id="rId12" Type="http://schemas.openxmlformats.org/officeDocument/2006/relationships/image" Target="../media/image19.emf"/><Relationship Id="rId17" Type="http://schemas.openxmlformats.org/officeDocument/2006/relationships/image" Target="../media/image24.emf"/><Relationship Id="rId25" Type="http://schemas.openxmlformats.org/officeDocument/2006/relationships/image" Target="../media/image32.emf"/><Relationship Id="rId2" Type="http://schemas.openxmlformats.org/officeDocument/2006/relationships/image" Target="../media/image2.png"/><Relationship Id="rId16" Type="http://schemas.openxmlformats.org/officeDocument/2006/relationships/image" Target="../media/image23.emf"/><Relationship Id="rId20" Type="http://schemas.openxmlformats.org/officeDocument/2006/relationships/image" Target="../media/image27.emf"/><Relationship Id="rId1" Type="http://schemas.openxmlformats.org/officeDocument/2006/relationships/slideLayout" Target="../slideLayouts/slideLayout13.xml"/><Relationship Id="rId6" Type="http://schemas.openxmlformats.org/officeDocument/2006/relationships/image" Target="../media/image13.emf"/><Relationship Id="rId11" Type="http://schemas.openxmlformats.org/officeDocument/2006/relationships/image" Target="../media/image18.emf"/><Relationship Id="rId24" Type="http://schemas.openxmlformats.org/officeDocument/2006/relationships/image" Target="../media/image31.emf"/><Relationship Id="rId5" Type="http://schemas.openxmlformats.org/officeDocument/2006/relationships/image" Target="../media/image12.emf"/><Relationship Id="rId15" Type="http://schemas.openxmlformats.org/officeDocument/2006/relationships/image" Target="../media/image22.emf"/><Relationship Id="rId23" Type="http://schemas.openxmlformats.org/officeDocument/2006/relationships/image" Target="../media/image30.emf"/><Relationship Id="rId10" Type="http://schemas.openxmlformats.org/officeDocument/2006/relationships/image" Target="../media/image17.emf"/><Relationship Id="rId19" Type="http://schemas.openxmlformats.org/officeDocument/2006/relationships/image" Target="../media/image26.emf"/><Relationship Id="rId4" Type="http://schemas.openxmlformats.org/officeDocument/2006/relationships/image" Target="../media/image11.emf"/><Relationship Id="rId9" Type="http://schemas.openxmlformats.org/officeDocument/2006/relationships/image" Target="../media/image16.emf"/><Relationship Id="rId14" Type="http://schemas.openxmlformats.org/officeDocument/2006/relationships/image" Target="../media/image21.emf"/><Relationship Id="rId22" Type="http://schemas.openxmlformats.org/officeDocument/2006/relationships/image" Target="../media/image29.emf"/></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3.xml"/><Relationship Id="rId1" Type="http://schemas.openxmlformats.org/officeDocument/2006/relationships/vmlDrawing" Target="../drawings/vmlDrawing1.vml"/><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3.xml"/><Relationship Id="rId1" Type="http://schemas.openxmlformats.org/officeDocument/2006/relationships/vmlDrawing" Target="../drawings/vmlDrawing2.vml"/><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5.wmf"/><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6.wmf"/><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7.wmf"/><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8.wmf"/><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image" Target="../media/image4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46.emf"/></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48.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wmf"/><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slideLayout" Target="../slideLayouts/slideLayout13.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Text Box 2"/>
          <p:cNvSpPr txBox="1">
            <a:spLocks noChangeArrowheads="1"/>
          </p:cNvSpPr>
          <p:nvPr/>
        </p:nvSpPr>
        <p:spPr bwMode="auto">
          <a:xfrm>
            <a:off x="287338" y="944563"/>
            <a:ext cx="8475662" cy="4930775"/>
          </a:xfrm>
          <a:prstGeom prst="rect">
            <a:avLst/>
          </a:prstGeom>
          <a:noFill/>
          <a:ln w="9525">
            <a:noFill/>
            <a:miter lim="800000"/>
            <a:headEnd/>
            <a:tailEnd/>
          </a:ln>
          <a:effectLst/>
        </p:spPr>
        <p:txBody>
          <a:bodyPr>
            <a:spAutoFit/>
          </a:bodyPr>
          <a:lstStyle/>
          <a:p>
            <a:pPr eaLnBrk="0" hangingPunct="0">
              <a:lnSpc>
                <a:spcPct val="60000"/>
              </a:lnSpc>
              <a:spcBef>
                <a:spcPct val="50000"/>
              </a:spcBef>
              <a:defRPr/>
            </a:pPr>
            <a:endParaRPr lang="en-GB" sz="200" b="1" dirty="0"/>
          </a:p>
          <a:p>
            <a:pPr eaLnBrk="0" hangingPunct="0">
              <a:lnSpc>
                <a:spcPct val="60000"/>
              </a:lnSpc>
              <a:spcBef>
                <a:spcPct val="50000"/>
              </a:spcBef>
              <a:defRPr/>
            </a:pPr>
            <a:r>
              <a:rPr lang="en-GB" sz="3400" b="1" dirty="0">
                <a:effectLst>
                  <a:outerShdw blurRad="38100" dist="38100" dir="2700000" algn="tl">
                    <a:srgbClr val="C0C0C0"/>
                  </a:outerShdw>
                </a:effectLst>
              </a:rPr>
              <a:t>	</a:t>
            </a:r>
            <a:r>
              <a:rPr lang="en-US" sz="3400" b="1" dirty="0">
                <a:solidFill>
                  <a:srgbClr val="008080"/>
                </a:solidFill>
                <a:effectLst>
                  <a:outerShdw blurRad="38100" dist="38100" dir="2700000" algn="tl">
                    <a:srgbClr val="C0C0C0"/>
                  </a:outerShdw>
                </a:effectLst>
              </a:rPr>
              <a:t>Barriers (and Solutions...) </a:t>
            </a:r>
          </a:p>
          <a:p>
            <a:pPr eaLnBrk="0" hangingPunct="0">
              <a:lnSpc>
                <a:spcPct val="60000"/>
              </a:lnSpc>
              <a:spcBef>
                <a:spcPct val="50000"/>
              </a:spcBef>
              <a:defRPr/>
            </a:pPr>
            <a:r>
              <a:rPr lang="en-US" sz="3400" b="1" dirty="0">
                <a:solidFill>
                  <a:srgbClr val="008080"/>
                </a:solidFill>
                <a:effectLst>
                  <a:outerShdw blurRad="38100" dist="38100" dir="2700000" algn="tl">
                    <a:srgbClr val="C0C0C0"/>
                  </a:outerShdw>
                </a:effectLst>
              </a:rPr>
              <a:t>	to Very High Wind Penetration </a:t>
            </a:r>
          </a:p>
          <a:p>
            <a:pPr eaLnBrk="0" hangingPunct="0">
              <a:lnSpc>
                <a:spcPct val="60000"/>
              </a:lnSpc>
              <a:spcBef>
                <a:spcPct val="50000"/>
              </a:spcBef>
              <a:defRPr/>
            </a:pPr>
            <a:r>
              <a:rPr lang="en-US" sz="3400" b="1" dirty="0">
                <a:solidFill>
                  <a:srgbClr val="008080"/>
                </a:solidFill>
                <a:effectLst>
                  <a:outerShdw blurRad="38100" dist="38100" dir="2700000" algn="tl">
                    <a:srgbClr val="C0C0C0"/>
                  </a:outerShdw>
                </a:effectLst>
              </a:rPr>
              <a:t>	in Power Systems: </a:t>
            </a:r>
          </a:p>
          <a:p>
            <a:pPr eaLnBrk="0" hangingPunct="0">
              <a:lnSpc>
                <a:spcPct val="60000"/>
              </a:lnSpc>
              <a:spcBef>
                <a:spcPct val="50000"/>
              </a:spcBef>
              <a:defRPr/>
            </a:pPr>
            <a:r>
              <a:rPr lang="en-US" sz="3400" b="1" dirty="0">
                <a:solidFill>
                  <a:srgbClr val="008080"/>
                </a:solidFill>
                <a:effectLst>
                  <a:outerShdw blurRad="38100" dist="38100" dir="2700000" algn="tl">
                    <a:srgbClr val="C0C0C0"/>
                  </a:outerShdw>
                </a:effectLst>
              </a:rPr>
              <a:t>	The Iberian Case Study.</a:t>
            </a:r>
          </a:p>
          <a:p>
            <a:pPr eaLnBrk="0" hangingPunct="0">
              <a:lnSpc>
                <a:spcPct val="90000"/>
              </a:lnSpc>
              <a:spcBef>
                <a:spcPct val="50000"/>
              </a:spcBef>
              <a:defRPr/>
            </a:pPr>
            <a:r>
              <a:rPr lang="en-GB" sz="1400" b="1" dirty="0"/>
              <a:t>	</a:t>
            </a:r>
            <a:endParaRPr lang="en-GB" sz="800" b="1" dirty="0"/>
          </a:p>
          <a:p>
            <a:pPr eaLnBrk="0" hangingPunct="0">
              <a:lnSpc>
                <a:spcPct val="70000"/>
              </a:lnSpc>
              <a:defRPr/>
            </a:pPr>
            <a:endParaRPr lang="en-GB" sz="1400" b="1" dirty="0"/>
          </a:p>
          <a:p>
            <a:pPr eaLnBrk="0" hangingPunct="0">
              <a:defRPr/>
            </a:pPr>
            <a:r>
              <a:rPr lang="en-GB" sz="1200" b="1" dirty="0"/>
              <a:t>	</a:t>
            </a:r>
            <a:r>
              <a:rPr lang="en-GB" sz="1400" b="1" dirty="0"/>
              <a:t>Ana </a:t>
            </a:r>
            <a:r>
              <a:rPr lang="en-GB" sz="1400" b="1" dirty="0" err="1"/>
              <a:t>Estanqueiro</a:t>
            </a:r>
            <a:r>
              <a:rPr lang="pt-PT" sz="1400" b="1" dirty="0"/>
              <a:t> (1) and J</a:t>
            </a:r>
            <a:r>
              <a:rPr lang="pt-PT" sz="1400" b="1" dirty="0"/>
              <a:t>. Peças Lopes </a:t>
            </a:r>
            <a:r>
              <a:rPr lang="pt-PT" sz="1400" b="1" dirty="0"/>
              <a:t>(2) </a:t>
            </a:r>
            <a:endParaRPr lang="pt-PT" sz="1400" b="1" dirty="0"/>
          </a:p>
          <a:p>
            <a:pPr eaLnBrk="0" hangingPunct="0">
              <a:defRPr/>
            </a:pPr>
            <a:r>
              <a:rPr lang="pt-PT" sz="1600" b="1" dirty="0"/>
              <a:t>	</a:t>
            </a:r>
            <a:r>
              <a:rPr lang="en-GB" b="1" dirty="0"/>
              <a:t>	</a:t>
            </a:r>
            <a:endParaRPr lang="en-GB" sz="1600" dirty="0"/>
          </a:p>
          <a:p>
            <a:pPr eaLnBrk="0" hangingPunct="0">
              <a:lnSpc>
                <a:spcPct val="110000"/>
              </a:lnSpc>
              <a:defRPr/>
            </a:pPr>
            <a:r>
              <a:rPr lang="en-GB" sz="1400" dirty="0"/>
              <a:t>	</a:t>
            </a:r>
            <a:r>
              <a:rPr lang="en-GB" sz="1000" dirty="0">
                <a:latin typeface="Arial Black" pitchFamily="34" charset="0"/>
              </a:rPr>
              <a:t>(1)</a:t>
            </a:r>
            <a:r>
              <a:rPr lang="en-US" sz="1000" dirty="0">
                <a:latin typeface="Arial Black" pitchFamily="34" charset="0"/>
              </a:rPr>
              <a:t> </a:t>
            </a:r>
            <a:r>
              <a:rPr lang="en-US" sz="1000" dirty="0" err="1">
                <a:latin typeface="Arial Black" pitchFamily="34" charset="0"/>
              </a:rPr>
              <a:t>INETI</a:t>
            </a:r>
            <a:r>
              <a:rPr lang="en-US" sz="1000" dirty="0">
                <a:latin typeface="Arial Black" pitchFamily="34" charset="0"/>
              </a:rPr>
              <a:t> - </a:t>
            </a:r>
            <a:r>
              <a:rPr lang="en-GB" sz="1000" dirty="0" err="1">
                <a:latin typeface="Arial Black" pitchFamily="34" charset="0"/>
              </a:rPr>
              <a:t>Instituto</a:t>
            </a:r>
            <a:r>
              <a:rPr lang="en-GB" sz="1000" dirty="0">
                <a:latin typeface="Arial Black" pitchFamily="34" charset="0"/>
              </a:rPr>
              <a:t> </a:t>
            </a:r>
            <a:r>
              <a:rPr lang="en-GB" sz="1000" dirty="0" err="1">
                <a:latin typeface="Arial Black" pitchFamily="34" charset="0"/>
              </a:rPr>
              <a:t>Nacional</a:t>
            </a:r>
            <a:r>
              <a:rPr lang="en-GB" sz="1000" dirty="0">
                <a:latin typeface="Arial Black" pitchFamily="34" charset="0"/>
              </a:rPr>
              <a:t> de </a:t>
            </a:r>
            <a:r>
              <a:rPr lang="en-GB" sz="1000" dirty="0" err="1">
                <a:latin typeface="Arial Black" pitchFamily="34" charset="0"/>
              </a:rPr>
              <a:t>Engenharia</a:t>
            </a:r>
            <a:r>
              <a:rPr lang="en-GB" sz="1000" dirty="0">
                <a:latin typeface="Arial Black" pitchFamily="34" charset="0"/>
              </a:rPr>
              <a:t>, </a:t>
            </a:r>
            <a:r>
              <a:rPr lang="en-GB" sz="1000" dirty="0" err="1">
                <a:latin typeface="Arial Black" pitchFamily="34" charset="0"/>
              </a:rPr>
              <a:t>Tecnologia</a:t>
            </a:r>
            <a:r>
              <a:rPr lang="en-GB" sz="1000" dirty="0">
                <a:latin typeface="Arial Black" pitchFamily="34" charset="0"/>
              </a:rPr>
              <a:t> e </a:t>
            </a:r>
            <a:r>
              <a:rPr lang="en-GB" sz="1000" dirty="0" err="1">
                <a:latin typeface="Arial Black" pitchFamily="34" charset="0"/>
              </a:rPr>
              <a:t>Inovação</a:t>
            </a:r>
            <a:r>
              <a:rPr lang="en-GB" sz="1000" dirty="0">
                <a:latin typeface="Arial Black" pitchFamily="34" charset="0"/>
              </a:rPr>
              <a:t>, </a:t>
            </a:r>
            <a:r>
              <a:rPr lang="en-GB" sz="1000" dirty="0" err="1">
                <a:latin typeface="Arial Black" pitchFamily="34" charset="0"/>
              </a:rPr>
              <a:t>I.P.</a:t>
            </a:r>
            <a:endParaRPr lang="en-GB" sz="1000" dirty="0">
              <a:latin typeface="Arial Black" pitchFamily="34" charset="0"/>
            </a:endParaRPr>
          </a:p>
          <a:p>
            <a:pPr eaLnBrk="0" hangingPunct="0">
              <a:lnSpc>
                <a:spcPct val="110000"/>
              </a:lnSpc>
              <a:defRPr/>
            </a:pPr>
            <a:r>
              <a:rPr lang="pt-PT" sz="1000" dirty="0">
                <a:latin typeface="Arial Black" pitchFamily="34" charset="0"/>
              </a:rPr>
              <a:t>	      </a:t>
            </a:r>
            <a:r>
              <a:rPr lang="en-GB" sz="1000" dirty="0" err="1">
                <a:latin typeface="Arial Black" pitchFamily="34" charset="0"/>
              </a:rPr>
              <a:t>MINISTR</a:t>
            </a:r>
            <a:r>
              <a:rPr lang="pt-PT" sz="1000" dirty="0">
                <a:latin typeface="Arial Black" pitchFamily="34" charset="0"/>
              </a:rPr>
              <a:t>Y</a:t>
            </a:r>
            <a:r>
              <a:rPr lang="en-GB" sz="1000" dirty="0">
                <a:latin typeface="Arial Black" pitchFamily="34" charset="0"/>
              </a:rPr>
              <a:t> OF ECONOMY </a:t>
            </a:r>
            <a:r>
              <a:rPr lang="en-US" sz="1000" dirty="0">
                <a:latin typeface="Arial Black" pitchFamily="34" charset="0"/>
              </a:rPr>
              <a:t>AND INNOVATION</a:t>
            </a:r>
            <a:endParaRPr lang="en-GB" sz="1000" dirty="0">
              <a:latin typeface="Arial Black" pitchFamily="34" charset="0"/>
            </a:endParaRPr>
          </a:p>
          <a:p>
            <a:pPr eaLnBrk="0" hangingPunct="0">
              <a:lnSpc>
                <a:spcPct val="120000"/>
              </a:lnSpc>
              <a:spcBef>
                <a:spcPct val="20000"/>
              </a:spcBef>
              <a:defRPr/>
            </a:pPr>
            <a:r>
              <a:rPr lang="en-GB" sz="1000" dirty="0">
                <a:latin typeface="Arial Black" pitchFamily="34" charset="0"/>
              </a:rPr>
              <a:t>	</a:t>
            </a:r>
            <a:r>
              <a:rPr lang="pt-PT" sz="1000" dirty="0">
                <a:latin typeface="Arial Black" pitchFamily="34" charset="0"/>
              </a:rPr>
              <a:t>(2) </a:t>
            </a:r>
            <a:r>
              <a:rPr lang="pt-PT" sz="1000" dirty="0">
                <a:latin typeface="Arial Black" pitchFamily="34" charset="0"/>
              </a:rPr>
              <a:t>INESC-Porto</a:t>
            </a:r>
            <a:r>
              <a:rPr lang="pt-PT" sz="1000" dirty="0">
                <a:latin typeface="Arial Black" pitchFamily="34" charset="0"/>
              </a:rPr>
              <a:t>, Faculdade De Engenharia da Universidade Do Porto </a:t>
            </a:r>
          </a:p>
          <a:p>
            <a:pPr eaLnBrk="0" hangingPunct="0">
              <a:lnSpc>
                <a:spcPct val="110000"/>
              </a:lnSpc>
              <a:spcBef>
                <a:spcPct val="20000"/>
              </a:spcBef>
              <a:defRPr/>
            </a:pPr>
            <a:endParaRPr lang="pt-PT" sz="1000" dirty="0">
              <a:latin typeface="Arial Black" pitchFamily="34" charset="0"/>
            </a:endParaRPr>
          </a:p>
          <a:p>
            <a:pPr eaLnBrk="0" hangingPunct="0">
              <a:lnSpc>
                <a:spcPct val="110000"/>
              </a:lnSpc>
              <a:spcBef>
                <a:spcPct val="20000"/>
              </a:spcBef>
              <a:defRPr/>
            </a:pPr>
            <a:endParaRPr lang="pt-PT" sz="1000" dirty="0">
              <a:latin typeface="Arial Black" pitchFamily="34" charset="0"/>
            </a:endParaRPr>
          </a:p>
          <a:p>
            <a:pPr eaLnBrk="0" hangingPunct="0">
              <a:lnSpc>
                <a:spcPct val="110000"/>
              </a:lnSpc>
              <a:spcBef>
                <a:spcPct val="20000"/>
              </a:spcBef>
              <a:defRPr/>
            </a:pPr>
            <a:endParaRPr lang="pt-PT" sz="1000" dirty="0">
              <a:latin typeface="Arial Black" pitchFamily="34" charset="0"/>
            </a:endParaRPr>
          </a:p>
          <a:p>
            <a:pPr eaLnBrk="0" hangingPunct="0">
              <a:spcBef>
                <a:spcPct val="20000"/>
              </a:spcBef>
              <a:defRPr/>
            </a:pPr>
            <a:r>
              <a:rPr lang="en-GB" sz="1400" b="1" dirty="0"/>
              <a:t>	</a:t>
            </a:r>
            <a:r>
              <a:rPr lang="en-GB" sz="1400" b="1" dirty="0" err="1"/>
              <a:t>EWEC</a:t>
            </a:r>
            <a:r>
              <a:rPr lang="en-GB" sz="1400" b="1" dirty="0"/>
              <a:t> 2009, </a:t>
            </a:r>
            <a:r>
              <a:rPr lang="pt-PT" sz="1400" b="1" dirty="0"/>
              <a:t>18th </a:t>
            </a:r>
            <a:r>
              <a:rPr lang="en-GB" sz="1400" b="1" dirty="0"/>
              <a:t>of </a:t>
            </a:r>
            <a:r>
              <a:rPr lang="en-GB" sz="1400" b="1" dirty="0"/>
              <a:t>March, 200</a:t>
            </a:r>
            <a:r>
              <a:rPr lang="en-US" sz="1400" b="1" dirty="0"/>
              <a:t>9, </a:t>
            </a:r>
            <a:r>
              <a:rPr lang="pt-PT" sz="1400" b="1" dirty="0"/>
              <a:t>Marseille, France</a:t>
            </a:r>
            <a:endParaRPr lang="en-GB" sz="14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sz="3200" smtClean="0">
                <a:solidFill>
                  <a:srgbClr val="CC3300"/>
                </a:solidFill>
              </a:rPr>
              <a:t>How to overcome these issues? </a:t>
            </a:r>
          </a:p>
        </p:txBody>
      </p:sp>
      <p:sp>
        <p:nvSpPr>
          <p:cNvPr id="212995" name="Rectangle 3"/>
          <p:cNvSpPr>
            <a:spLocks noGrp="1" noChangeArrowheads="1"/>
          </p:cNvSpPr>
          <p:nvPr>
            <p:ph type="body" idx="1"/>
          </p:nvPr>
        </p:nvSpPr>
        <p:spPr>
          <a:xfrm>
            <a:off x="685800" y="1665288"/>
            <a:ext cx="7772400" cy="4392612"/>
          </a:xfrm>
        </p:spPr>
        <p:txBody>
          <a:bodyPr/>
          <a:lstStyle/>
          <a:p>
            <a:pPr>
              <a:lnSpc>
                <a:spcPct val="90000"/>
              </a:lnSpc>
              <a:defRPr/>
            </a:pPr>
            <a:r>
              <a:rPr lang="en-GB" sz="2400" b="1">
                <a:latin typeface="Arial" charset="0"/>
              </a:rPr>
              <a:t>Development of </a:t>
            </a:r>
            <a:r>
              <a:rPr lang="en-GB" sz="2400" b="1" u="sng">
                <a:solidFill>
                  <a:srgbClr val="008080"/>
                </a:solidFill>
                <a:effectLst>
                  <a:outerShdw blurRad="38100" dist="38100" dir="2700000" algn="tl">
                    <a:srgbClr val="C0C0C0"/>
                  </a:outerShdw>
                </a:effectLst>
                <a:latin typeface="Arial" charset="0"/>
              </a:rPr>
              <a:t>new concepts and regulation strategies</a:t>
            </a:r>
            <a:r>
              <a:rPr lang="en-GB" sz="2400" b="1">
                <a:latin typeface="Arial" charset="0"/>
              </a:rPr>
              <a:t>, as well as market and operation approaches</a:t>
            </a:r>
          </a:p>
          <a:p>
            <a:pPr lvl="1">
              <a:lnSpc>
                <a:spcPct val="90000"/>
              </a:lnSpc>
              <a:defRPr/>
            </a:pPr>
            <a:r>
              <a:rPr lang="en-GB" sz="1400" b="1">
                <a:latin typeface="Arial" charset="0"/>
              </a:rPr>
              <a:t>Wind power generation monitoring ;</a:t>
            </a:r>
          </a:p>
          <a:p>
            <a:pPr lvl="1">
              <a:lnSpc>
                <a:spcPct val="80000"/>
              </a:lnSpc>
              <a:defRPr/>
            </a:pPr>
            <a:r>
              <a:rPr lang="en-GB" sz="1400" b="1">
                <a:latin typeface="Arial" charset="0"/>
              </a:rPr>
              <a:t>“Over-capacity” installation in wind parks;</a:t>
            </a:r>
          </a:p>
          <a:p>
            <a:pPr lvl="1">
              <a:lnSpc>
                <a:spcPct val="80000"/>
              </a:lnSpc>
              <a:defRPr/>
            </a:pPr>
            <a:r>
              <a:rPr lang="en-GB" sz="1400" b="1">
                <a:latin typeface="Arial" charset="0"/>
              </a:rPr>
              <a:t>Storage solutions and active DSM</a:t>
            </a:r>
          </a:p>
          <a:p>
            <a:pPr lvl="1">
              <a:lnSpc>
                <a:spcPct val="80000"/>
              </a:lnSpc>
              <a:defRPr/>
            </a:pPr>
            <a:r>
              <a:rPr lang="en-GB" sz="1500" b="1">
                <a:latin typeface="Arial" charset="0"/>
              </a:rPr>
              <a:t>New products: Balance (</a:t>
            </a:r>
            <a:r>
              <a:rPr lang="en-GB" sz="1500" b="1" i="1">
                <a:latin typeface="Arial" charset="0"/>
              </a:rPr>
              <a:t>call options</a:t>
            </a:r>
            <a:r>
              <a:rPr lang="en-GB" sz="1500" b="1">
                <a:latin typeface="Arial" charset="0"/>
              </a:rPr>
              <a:t>) and capacity markets</a:t>
            </a:r>
            <a:endParaRPr lang="en-GB" sz="1400" b="1">
              <a:latin typeface="Arial" charset="0"/>
            </a:endParaRPr>
          </a:p>
          <a:p>
            <a:pPr>
              <a:lnSpc>
                <a:spcPct val="90000"/>
              </a:lnSpc>
              <a:defRPr/>
            </a:pPr>
            <a:r>
              <a:rPr lang="en-GB" sz="2400" b="1">
                <a:latin typeface="Arial" charset="0"/>
              </a:rPr>
              <a:t>New </a:t>
            </a:r>
            <a:r>
              <a:rPr lang="en-GB" sz="2400" b="1" u="sng">
                <a:solidFill>
                  <a:srgbClr val="008080"/>
                </a:solidFill>
                <a:effectLst>
                  <a:outerShdw blurRad="38100" dist="38100" dir="2700000" algn="tl">
                    <a:srgbClr val="C0C0C0"/>
                  </a:outerShdw>
                </a:effectLst>
                <a:latin typeface="Arial" charset="0"/>
              </a:rPr>
              <a:t>System Operation Tools</a:t>
            </a:r>
          </a:p>
          <a:p>
            <a:pPr lvl="1">
              <a:lnSpc>
                <a:spcPct val="80000"/>
              </a:lnSpc>
              <a:defRPr/>
            </a:pPr>
            <a:r>
              <a:rPr lang="en-GB" sz="1400" b="1">
                <a:latin typeface="Arial" charset="0"/>
              </a:rPr>
              <a:t>Introduction of a Grid Code</a:t>
            </a:r>
          </a:p>
          <a:p>
            <a:pPr lvl="1">
              <a:lnSpc>
                <a:spcPct val="80000"/>
              </a:lnSpc>
              <a:defRPr/>
            </a:pPr>
            <a:r>
              <a:rPr lang="en-GB" sz="1400" b="1">
                <a:latin typeface="Arial" charset="0"/>
              </a:rPr>
              <a:t>Aggregation agents for DGS</a:t>
            </a:r>
          </a:p>
          <a:p>
            <a:pPr lvl="1">
              <a:lnSpc>
                <a:spcPct val="80000"/>
              </a:lnSpc>
              <a:defRPr/>
            </a:pPr>
            <a:r>
              <a:rPr lang="en-GB" sz="1400" b="1">
                <a:latin typeface="Arial" charset="0"/>
              </a:rPr>
              <a:t>DGS dispatch centres</a:t>
            </a:r>
          </a:p>
          <a:p>
            <a:pPr lvl="1">
              <a:lnSpc>
                <a:spcPct val="80000"/>
              </a:lnSpc>
              <a:defRPr/>
            </a:pPr>
            <a:r>
              <a:rPr lang="en-GB" sz="1400" b="1">
                <a:latin typeface="Arial" charset="0"/>
              </a:rPr>
              <a:t>Innovative functionalities of dispatch centres (EMS / DMS)</a:t>
            </a:r>
          </a:p>
          <a:p>
            <a:pPr>
              <a:lnSpc>
                <a:spcPct val="90000"/>
              </a:lnSpc>
              <a:defRPr/>
            </a:pPr>
            <a:r>
              <a:rPr lang="en-GB" sz="2400" b="1" u="sng">
                <a:solidFill>
                  <a:srgbClr val="008080"/>
                </a:solidFill>
                <a:effectLst>
                  <a:outerShdw blurRad="38100" dist="38100" dir="2700000" algn="tl">
                    <a:srgbClr val="C0C0C0"/>
                  </a:outerShdw>
                </a:effectLst>
                <a:latin typeface="Arial" charset="0"/>
              </a:rPr>
              <a:t>Improved</a:t>
            </a:r>
            <a:r>
              <a:rPr lang="en-GB" sz="2400" b="1">
                <a:latin typeface="Arial" charset="0"/>
              </a:rPr>
              <a:t> </a:t>
            </a:r>
            <a:r>
              <a:rPr lang="en-GB" sz="2400" b="1" u="sng">
                <a:solidFill>
                  <a:srgbClr val="008080"/>
                </a:solidFill>
                <a:effectLst>
                  <a:outerShdw blurRad="38100" dist="38100" dir="2700000" algn="tl">
                    <a:srgbClr val="C0C0C0"/>
                  </a:outerShdw>
                </a:effectLst>
                <a:latin typeface="Arial" charset="0"/>
              </a:rPr>
              <a:t>Performance</a:t>
            </a:r>
            <a:r>
              <a:rPr lang="en-GB" sz="2400" b="1">
                <a:latin typeface="Arial" charset="0"/>
              </a:rPr>
              <a:t> </a:t>
            </a:r>
            <a:r>
              <a:rPr lang="en-GB" sz="2400" b="1" u="sng">
                <a:solidFill>
                  <a:srgbClr val="008080"/>
                </a:solidFill>
                <a:effectLst>
                  <a:outerShdw blurRad="38100" dist="38100" dir="2700000" algn="tl">
                    <a:srgbClr val="C0C0C0"/>
                  </a:outerShdw>
                </a:effectLst>
                <a:latin typeface="Arial" charset="0"/>
              </a:rPr>
              <a:t>of the Wind</a:t>
            </a:r>
            <a:r>
              <a:rPr lang="en-GB" sz="2400" b="1">
                <a:latin typeface="Arial" charset="0"/>
              </a:rPr>
              <a:t> Technologies </a:t>
            </a:r>
          </a:p>
          <a:p>
            <a:pPr lvl="1">
              <a:lnSpc>
                <a:spcPct val="80000"/>
              </a:lnSpc>
              <a:defRPr/>
            </a:pPr>
            <a:r>
              <a:rPr lang="en-GB" sz="1400" b="1">
                <a:latin typeface="Arial" charset="0"/>
              </a:rPr>
              <a:t>Increase of controllability</a:t>
            </a:r>
          </a:p>
          <a:p>
            <a:pPr lvl="1">
              <a:lnSpc>
                <a:spcPct val="80000"/>
              </a:lnSpc>
              <a:defRPr/>
            </a:pPr>
            <a:r>
              <a:rPr lang="en-GB" sz="1400" b="1">
                <a:latin typeface="Arial" charset="0"/>
              </a:rPr>
              <a:t>RTF capability</a:t>
            </a:r>
          </a:p>
          <a:p>
            <a:pPr lvl="1">
              <a:lnSpc>
                <a:spcPct val="80000"/>
              </a:lnSpc>
              <a:defRPr/>
            </a:pPr>
            <a:endParaRPr lang="en-GB" sz="1400" b="1">
              <a:latin typeface="Arial" charset="0"/>
            </a:endParaRPr>
          </a:p>
        </p:txBody>
      </p:sp>
      <p:pic>
        <p:nvPicPr>
          <p:cNvPr id="16388" name="Picture 4"/>
          <p:cNvPicPr>
            <a:picLocks noChangeAspect="1" noChangeArrowheads="1"/>
          </p:cNvPicPr>
          <p:nvPr/>
        </p:nvPicPr>
        <p:blipFill>
          <a:blip r:embed="rId2"/>
          <a:srcRect/>
          <a:stretch>
            <a:fillRect/>
          </a:stretch>
        </p:blipFill>
        <p:spPr bwMode="blackWhite">
          <a:xfrm>
            <a:off x="7054850" y="5857875"/>
            <a:ext cx="1981200" cy="631825"/>
          </a:xfrm>
          <a:prstGeom prst="rect">
            <a:avLst/>
          </a:prstGeom>
          <a:noFill/>
          <a:ln w="9525">
            <a:noFill/>
            <a:miter lim="800000"/>
            <a:headEnd/>
            <a:tailEnd/>
          </a:ln>
        </p:spPr>
      </p:pic>
      <p:sp>
        <p:nvSpPr>
          <p:cNvPr id="16389" name="Text Box 5"/>
          <p:cNvSpPr txBox="1">
            <a:spLocks noChangeArrowheads="1"/>
          </p:cNvSpPr>
          <p:nvPr/>
        </p:nvSpPr>
        <p:spPr bwMode="auto">
          <a:xfrm>
            <a:off x="250825" y="6477000"/>
            <a:ext cx="1371600" cy="304800"/>
          </a:xfrm>
          <a:prstGeom prst="rect">
            <a:avLst/>
          </a:prstGeom>
          <a:noFill/>
          <a:ln w="9525">
            <a:noFill/>
            <a:miter lim="800000"/>
            <a:headEnd/>
            <a:tailEnd/>
          </a:ln>
        </p:spPr>
        <p:txBody>
          <a:bodyPr>
            <a:spAutoFit/>
          </a:bodyPr>
          <a:lstStyle/>
          <a:p>
            <a:pPr eaLnBrk="0" hangingPunct="0">
              <a:spcBef>
                <a:spcPct val="50000"/>
              </a:spcBef>
            </a:pPr>
            <a:r>
              <a:rPr lang="pt-PT" sz="1400">
                <a:solidFill>
                  <a:schemeClr val="bg2"/>
                </a:solidFill>
              </a:rPr>
              <a:t>slide </a:t>
            </a:r>
            <a:fld id="{7160A6AC-CDBC-4875-8BEC-68524978D6DF}" type="slidenum">
              <a:rPr lang="pt-PT" sz="1400">
                <a:solidFill>
                  <a:schemeClr val="bg2"/>
                </a:solidFill>
              </a:rPr>
              <a:pPr eaLnBrk="0" hangingPunct="0">
                <a:spcBef>
                  <a:spcPct val="50000"/>
                </a:spcBef>
              </a:pPr>
              <a:t>10</a:t>
            </a:fld>
            <a:r>
              <a:rPr lang="pt-PT" sz="1400">
                <a:solidFill>
                  <a:schemeClr val="bg2"/>
                </a:solidFill>
              </a:rPr>
              <a:t> de 30</a:t>
            </a:r>
            <a:endParaRPr lang="en-GB" sz="1400">
              <a:solidFill>
                <a:schemeClr val="bg2"/>
              </a:solidFill>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8"/>
          <p:cNvSpPr>
            <a:spLocks noChangeArrowheads="1"/>
          </p:cNvSpPr>
          <p:nvPr/>
        </p:nvSpPr>
        <p:spPr bwMode="auto">
          <a:xfrm>
            <a:off x="3851275" y="4184650"/>
            <a:ext cx="5076825" cy="2268538"/>
          </a:xfrm>
          <a:prstGeom prst="rect">
            <a:avLst/>
          </a:prstGeom>
          <a:solidFill>
            <a:schemeClr val="folHlink"/>
          </a:solidFill>
          <a:ln w="9525">
            <a:solidFill>
              <a:schemeClr val="folHlink"/>
            </a:solidFill>
            <a:miter lim="800000"/>
            <a:headEnd/>
            <a:tailEnd/>
          </a:ln>
        </p:spPr>
        <p:txBody>
          <a:bodyPr wrap="none" anchor="ctr"/>
          <a:lstStyle/>
          <a:p>
            <a:pPr eaLnBrk="0" hangingPunct="0"/>
            <a:endParaRPr lang="pt-PT"/>
          </a:p>
        </p:txBody>
      </p:sp>
      <p:sp>
        <p:nvSpPr>
          <p:cNvPr id="17411" name="Rectangle 2"/>
          <p:cNvSpPr>
            <a:spLocks noGrp="1" noChangeArrowheads="1"/>
          </p:cNvSpPr>
          <p:nvPr>
            <p:ph type="title"/>
          </p:nvPr>
        </p:nvSpPr>
        <p:spPr/>
        <p:txBody>
          <a:bodyPr/>
          <a:lstStyle/>
          <a:p>
            <a:r>
              <a:rPr lang="en-US" sz="2800" smtClean="0">
                <a:solidFill>
                  <a:srgbClr val="CC3300"/>
                </a:solidFill>
              </a:rPr>
              <a:t>New Concepts and Strategies of Operation</a:t>
            </a:r>
          </a:p>
        </p:txBody>
      </p:sp>
      <p:sp>
        <p:nvSpPr>
          <p:cNvPr id="17412" name="Rectangle 3"/>
          <p:cNvSpPr>
            <a:spLocks noGrp="1" noChangeArrowheads="1"/>
          </p:cNvSpPr>
          <p:nvPr>
            <p:ph type="body" idx="1"/>
          </p:nvPr>
        </p:nvSpPr>
        <p:spPr>
          <a:xfrm>
            <a:off x="685800" y="1412875"/>
            <a:ext cx="7772400" cy="4114800"/>
          </a:xfrm>
        </p:spPr>
        <p:txBody>
          <a:bodyPr/>
          <a:lstStyle/>
          <a:p>
            <a:pPr>
              <a:lnSpc>
                <a:spcPct val="90000"/>
              </a:lnSpc>
            </a:pPr>
            <a:r>
              <a:rPr lang="en-GB" sz="2400" b="1" smtClean="0">
                <a:latin typeface="Arial" charset="0"/>
              </a:rPr>
              <a:t>The management of the wind power variability requires added investment in energy storage:</a:t>
            </a:r>
          </a:p>
          <a:p>
            <a:pPr>
              <a:lnSpc>
                <a:spcPct val="90000"/>
              </a:lnSpc>
            </a:pPr>
            <a:endParaRPr lang="en-GB" sz="900" b="1" smtClean="0">
              <a:latin typeface="Arial" charset="0"/>
            </a:endParaRPr>
          </a:p>
          <a:p>
            <a:pPr lvl="1"/>
            <a:r>
              <a:rPr lang="en-GB" sz="1800" b="1" smtClean="0">
                <a:latin typeface="Arial" charset="0"/>
              </a:rPr>
              <a:t>Reversible hydro power stations;</a:t>
            </a:r>
          </a:p>
          <a:p>
            <a:pPr lvl="1"/>
            <a:r>
              <a:rPr lang="en-GB" sz="1800" b="1" smtClean="0">
                <a:latin typeface="Arial" charset="0"/>
              </a:rPr>
              <a:t>Other storage techniques (compressed air/gas, H2, flywheels) </a:t>
            </a:r>
          </a:p>
          <a:p>
            <a:pPr lvl="1"/>
            <a:r>
              <a:rPr lang="en-GB" sz="1800" b="1" smtClean="0">
                <a:latin typeface="Arial" charset="0"/>
              </a:rPr>
              <a:t>That allow to:</a:t>
            </a:r>
          </a:p>
          <a:p>
            <a:pPr lvl="2"/>
            <a:r>
              <a:rPr lang="en-GB" sz="1600" b="1" i="1" smtClean="0">
                <a:solidFill>
                  <a:schemeClr val="bg2"/>
                </a:solidFill>
                <a:latin typeface="Arial" charset="0"/>
              </a:rPr>
              <a:t>Minimize deviations to participate in structured markets;</a:t>
            </a:r>
          </a:p>
          <a:p>
            <a:pPr lvl="2"/>
            <a:r>
              <a:rPr lang="en-GB" sz="1600" b="1" i="1" smtClean="0">
                <a:solidFill>
                  <a:schemeClr val="bg2"/>
                </a:solidFill>
                <a:latin typeface="Arial" charset="0"/>
              </a:rPr>
              <a:t>Contribute to the secondary and tertiary power reserves;</a:t>
            </a:r>
          </a:p>
          <a:p>
            <a:pPr lvl="2"/>
            <a:r>
              <a:rPr lang="en-GB" sz="1600" b="1" i="1" smtClean="0">
                <a:solidFill>
                  <a:schemeClr val="bg2"/>
                </a:solidFill>
                <a:latin typeface="Arial" charset="0"/>
              </a:rPr>
              <a:t>Increase of wind contribution for the regulation capacity</a:t>
            </a:r>
          </a:p>
          <a:p>
            <a:pPr lvl="1"/>
            <a:endParaRPr lang="en-GB" sz="1800" b="1" i="1" smtClean="0">
              <a:solidFill>
                <a:schemeClr val="bg2"/>
              </a:solidFill>
              <a:latin typeface="Arial" charset="0"/>
            </a:endParaRPr>
          </a:p>
          <a:p>
            <a:pPr lvl="1"/>
            <a:endParaRPr lang="en-GB" sz="1800" b="1" smtClean="0">
              <a:latin typeface="Arial" charset="0"/>
            </a:endParaRPr>
          </a:p>
        </p:txBody>
      </p:sp>
      <p:sp>
        <p:nvSpPr>
          <p:cNvPr id="17413" name="Text Box 5"/>
          <p:cNvSpPr txBox="1">
            <a:spLocks noChangeArrowheads="1"/>
          </p:cNvSpPr>
          <p:nvPr/>
        </p:nvSpPr>
        <p:spPr bwMode="auto">
          <a:xfrm>
            <a:off x="250825" y="4651375"/>
            <a:ext cx="3457575" cy="1298575"/>
          </a:xfrm>
          <a:prstGeom prst="rect">
            <a:avLst/>
          </a:prstGeom>
          <a:noFill/>
          <a:ln w="9525">
            <a:noFill/>
            <a:miter lim="800000"/>
            <a:headEnd/>
            <a:tailEnd/>
          </a:ln>
        </p:spPr>
        <p:txBody>
          <a:bodyPr>
            <a:spAutoFit/>
          </a:bodyPr>
          <a:lstStyle/>
          <a:p>
            <a:pPr lvl="1" algn="r">
              <a:lnSpc>
                <a:spcPct val="110000"/>
              </a:lnSpc>
              <a:spcBef>
                <a:spcPct val="10000"/>
              </a:spcBef>
              <a:spcAft>
                <a:spcPct val="10000"/>
              </a:spcAft>
            </a:pPr>
            <a:r>
              <a:rPr lang="en-GB" sz="1800" b="1">
                <a:solidFill>
                  <a:schemeClr val="accent1"/>
                </a:solidFill>
              </a:rPr>
              <a:t>Definition of the retribution  for the reserves in the Portuguese control area</a:t>
            </a:r>
            <a:endParaRPr lang="en-GB" sz="1800">
              <a:solidFill>
                <a:srgbClr val="0B6F55"/>
              </a:solidFill>
            </a:endParaRPr>
          </a:p>
        </p:txBody>
      </p:sp>
      <p:sp>
        <p:nvSpPr>
          <p:cNvPr id="17414" name="AutoShape 6"/>
          <p:cNvSpPr>
            <a:spLocks noChangeArrowheads="1"/>
          </p:cNvSpPr>
          <p:nvPr/>
        </p:nvSpPr>
        <p:spPr bwMode="auto">
          <a:xfrm>
            <a:off x="3924300" y="5373688"/>
            <a:ext cx="792163" cy="360362"/>
          </a:xfrm>
          <a:prstGeom prst="leftArrow">
            <a:avLst>
              <a:gd name="adj1" fmla="val 50000"/>
              <a:gd name="adj2" fmla="val 54956"/>
            </a:avLst>
          </a:prstGeom>
          <a:solidFill>
            <a:schemeClr val="accent2"/>
          </a:solidFill>
          <a:ln w="9525">
            <a:solidFill>
              <a:schemeClr val="accent2"/>
            </a:solidFill>
            <a:miter lim="800000"/>
            <a:headEnd/>
            <a:tailEnd/>
          </a:ln>
        </p:spPr>
        <p:txBody>
          <a:bodyPr wrap="none" anchor="ctr"/>
          <a:lstStyle/>
          <a:p>
            <a:pPr eaLnBrk="0" hangingPunct="0"/>
            <a:endParaRPr lang="pt-PT"/>
          </a:p>
        </p:txBody>
      </p:sp>
      <p:sp>
        <p:nvSpPr>
          <p:cNvPr id="17415" name="AutoShape 9"/>
          <p:cNvSpPr>
            <a:spLocks noChangeAspect="1" noChangeArrowheads="1" noTextEdit="1"/>
          </p:cNvSpPr>
          <p:nvPr/>
        </p:nvSpPr>
        <p:spPr bwMode="auto">
          <a:xfrm>
            <a:off x="4032250" y="4221163"/>
            <a:ext cx="4746625" cy="2336800"/>
          </a:xfrm>
          <a:prstGeom prst="rect">
            <a:avLst/>
          </a:prstGeom>
          <a:noFill/>
          <a:ln w="9525">
            <a:noFill/>
            <a:miter lim="800000"/>
            <a:headEnd/>
            <a:tailEnd/>
          </a:ln>
        </p:spPr>
        <p:txBody>
          <a:bodyPr/>
          <a:lstStyle/>
          <a:p>
            <a:endParaRPr lang="en-US"/>
          </a:p>
        </p:txBody>
      </p:sp>
      <p:sp>
        <p:nvSpPr>
          <p:cNvPr id="17416" name="Line 11"/>
          <p:cNvSpPr>
            <a:spLocks noChangeShapeType="1"/>
          </p:cNvSpPr>
          <p:nvPr/>
        </p:nvSpPr>
        <p:spPr bwMode="auto">
          <a:xfrm>
            <a:off x="4367213" y="4273550"/>
            <a:ext cx="4189412" cy="1588"/>
          </a:xfrm>
          <a:prstGeom prst="line">
            <a:avLst/>
          </a:prstGeom>
          <a:noFill/>
          <a:ln w="6350">
            <a:solidFill>
              <a:srgbClr val="F8F8F8"/>
            </a:solidFill>
            <a:round/>
            <a:headEnd/>
            <a:tailEnd/>
          </a:ln>
        </p:spPr>
        <p:txBody>
          <a:bodyPr/>
          <a:lstStyle/>
          <a:p>
            <a:endParaRPr lang="en-US"/>
          </a:p>
        </p:txBody>
      </p:sp>
      <p:sp>
        <p:nvSpPr>
          <p:cNvPr id="17417" name="Line 12"/>
          <p:cNvSpPr>
            <a:spLocks noChangeShapeType="1"/>
          </p:cNvSpPr>
          <p:nvPr/>
        </p:nvSpPr>
        <p:spPr bwMode="auto">
          <a:xfrm>
            <a:off x="8556625" y="4273550"/>
            <a:ext cx="1588" cy="1214438"/>
          </a:xfrm>
          <a:prstGeom prst="line">
            <a:avLst/>
          </a:prstGeom>
          <a:noFill/>
          <a:ln w="6350">
            <a:solidFill>
              <a:srgbClr val="F8F8F8"/>
            </a:solidFill>
            <a:round/>
            <a:headEnd/>
            <a:tailEnd/>
          </a:ln>
        </p:spPr>
        <p:txBody>
          <a:bodyPr/>
          <a:lstStyle/>
          <a:p>
            <a:endParaRPr lang="en-US"/>
          </a:p>
        </p:txBody>
      </p:sp>
      <p:sp>
        <p:nvSpPr>
          <p:cNvPr id="17418" name="Line 13"/>
          <p:cNvSpPr>
            <a:spLocks noChangeShapeType="1"/>
          </p:cNvSpPr>
          <p:nvPr/>
        </p:nvSpPr>
        <p:spPr bwMode="auto">
          <a:xfrm flipH="1">
            <a:off x="8228013" y="5487988"/>
            <a:ext cx="296862" cy="1587"/>
          </a:xfrm>
          <a:prstGeom prst="line">
            <a:avLst/>
          </a:prstGeom>
          <a:noFill/>
          <a:ln w="6350">
            <a:solidFill>
              <a:srgbClr val="F8F8F8"/>
            </a:solidFill>
            <a:round/>
            <a:headEnd/>
            <a:tailEnd/>
          </a:ln>
        </p:spPr>
        <p:txBody>
          <a:bodyPr/>
          <a:lstStyle/>
          <a:p>
            <a:endParaRPr lang="en-US"/>
          </a:p>
        </p:txBody>
      </p:sp>
      <p:sp>
        <p:nvSpPr>
          <p:cNvPr id="17419" name="Line 14"/>
          <p:cNvSpPr>
            <a:spLocks noChangeShapeType="1"/>
          </p:cNvSpPr>
          <p:nvPr/>
        </p:nvSpPr>
        <p:spPr bwMode="auto">
          <a:xfrm>
            <a:off x="5435600" y="4576763"/>
            <a:ext cx="409575" cy="1587"/>
          </a:xfrm>
          <a:prstGeom prst="line">
            <a:avLst/>
          </a:prstGeom>
          <a:noFill/>
          <a:ln w="6350">
            <a:solidFill>
              <a:srgbClr val="F8F8F8"/>
            </a:solidFill>
            <a:round/>
            <a:headEnd/>
            <a:tailEnd/>
          </a:ln>
        </p:spPr>
        <p:txBody>
          <a:bodyPr/>
          <a:lstStyle/>
          <a:p>
            <a:endParaRPr lang="en-US"/>
          </a:p>
        </p:txBody>
      </p:sp>
      <p:sp>
        <p:nvSpPr>
          <p:cNvPr id="17420" name="Line 15"/>
          <p:cNvSpPr>
            <a:spLocks noChangeShapeType="1"/>
          </p:cNvSpPr>
          <p:nvPr/>
        </p:nvSpPr>
        <p:spPr bwMode="auto">
          <a:xfrm>
            <a:off x="5845175" y="4576763"/>
            <a:ext cx="1588" cy="1368425"/>
          </a:xfrm>
          <a:prstGeom prst="line">
            <a:avLst/>
          </a:prstGeom>
          <a:noFill/>
          <a:ln w="6350">
            <a:solidFill>
              <a:srgbClr val="F8F8F8"/>
            </a:solidFill>
            <a:round/>
            <a:headEnd/>
            <a:tailEnd/>
          </a:ln>
        </p:spPr>
        <p:txBody>
          <a:bodyPr/>
          <a:lstStyle/>
          <a:p>
            <a:endParaRPr lang="en-US"/>
          </a:p>
        </p:txBody>
      </p:sp>
      <p:sp>
        <p:nvSpPr>
          <p:cNvPr id="17421" name="Line 16"/>
          <p:cNvSpPr>
            <a:spLocks noChangeShapeType="1"/>
          </p:cNvSpPr>
          <p:nvPr/>
        </p:nvSpPr>
        <p:spPr bwMode="auto">
          <a:xfrm>
            <a:off x="5845175" y="5945188"/>
            <a:ext cx="493713" cy="1587"/>
          </a:xfrm>
          <a:prstGeom prst="line">
            <a:avLst/>
          </a:prstGeom>
          <a:noFill/>
          <a:ln w="6350">
            <a:solidFill>
              <a:srgbClr val="F8F8F8"/>
            </a:solidFill>
            <a:round/>
            <a:headEnd/>
            <a:tailEnd/>
          </a:ln>
        </p:spPr>
        <p:txBody>
          <a:bodyPr/>
          <a:lstStyle/>
          <a:p>
            <a:endParaRPr lang="en-US"/>
          </a:p>
        </p:txBody>
      </p:sp>
      <p:sp>
        <p:nvSpPr>
          <p:cNvPr id="17422" name="Line 17"/>
          <p:cNvSpPr>
            <a:spLocks noChangeShapeType="1"/>
          </p:cNvSpPr>
          <p:nvPr/>
        </p:nvSpPr>
        <p:spPr bwMode="auto">
          <a:xfrm>
            <a:off x="4367213" y="4273550"/>
            <a:ext cx="4189412" cy="1588"/>
          </a:xfrm>
          <a:prstGeom prst="line">
            <a:avLst/>
          </a:prstGeom>
          <a:noFill/>
          <a:ln w="6350">
            <a:solidFill>
              <a:srgbClr val="F8F8F8"/>
            </a:solidFill>
            <a:round/>
            <a:headEnd/>
            <a:tailEnd/>
          </a:ln>
        </p:spPr>
        <p:txBody>
          <a:bodyPr/>
          <a:lstStyle/>
          <a:p>
            <a:endParaRPr lang="en-US"/>
          </a:p>
        </p:txBody>
      </p:sp>
      <p:sp>
        <p:nvSpPr>
          <p:cNvPr id="17423" name="Line 18"/>
          <p:cNvSpPr>
            <a:spLocks noChangeShapeType="1"/>
          </p:cNvSpPr>
          <p:nvPr/>
        </p:nvSpPr>
        <p:spPr bwMode="auto">
          <a:xfrm>
            <a:off x="8556625" y="4273550"/>
            <a:ext cx="1588" cy="1214438"/>
          </a:xfrm>
          <a:prstGeom prst="line">
            <a:avLst/>
          </a:prstGeom>
          <a:noFill/>
          <a:ln w="6350">
            <a:solidFill>
              <a:srgbClr val="F8F8F8"/>
            </a:solidFill>
            <a:round/>
            <a:headEnd/>
            <a:tailEnd/>
          </a:ln>
        </p:spPr>
        <p:txBody>
          <a:bodyPr/>
          <a:lstStyle/>
          <a:p>
            <a:endParaRPr lang="en-US"/>
          </a:p>
        </p:txBody>
      </p:sp>
      <p:sp>
        <p:nvSpPr>
          <p:cNvPr id="17424" name="Line 19"/>
          <p:cNvSpPr>
            <a:spLocks noChangeShapeType="1"/>
          </p:cNvSpPr>
          <p:nvPr/>
        </p:nvSpPr>
        <p:spPr bwMode="auto">
          <a:xfrm flipH="1">
            <a:off x="8228013" y="5487988"/>
            <a:ext cx="296862" cy="1587"/>
          </a:xfrm>
          <a:prstGeom prst="line">
            <a:avLst/>
          </a:prstGeom>
          <a:noFill/>
          <a:ln w="6350">
            <a:solidFill>
              <a:srgbClr val="F8F8F8"/>
            </a:solidFill>
            <a:round/>
            <a:headEnd/>
            <a:tailEnd/>
          </a:ln>
        </p:spPr>
        <p:txBody>
          <a:bodyPr/>
          <a:lstStyle/>
          <a:p>
            <a:endParaRPr lang="en-US"/>
          </a:p>
        </p:txBody>
      </p:sp>
      <p:sp>
        <p:nvSpPr>
          <p:cNvPr id="17425" name="Line 20"/>
          <p:cNvSpPr>
            <a:spLocks noChangeShapeType="1"/>
          </p:cNvSpPr>
          <p:nvPr/>
        </p:nvSpPr>
        <p:spPr bwMode="auto">
          <a:xfrm>
            <a:off x="5435600" y="4576763"/>
            <a:ext cx="409575" cy="1587"/>
          </a:xfrm>
          <a:prstGeom prst="line">
            <a:avLst/>
          </a:prstGeom>
          <a:noFill/>
          <a:ln w="6350">
            <a:solidFill>
              <a:srgbClr val="F8F8F8"/>
            </a:solidFill>
            <a:round/>
            <a:headEnd/>
            <a:tailEnd/>
          </a:ln>
        </p:spPr>
        <p:txBody>
          <a:bodyPr/>
          <a:lstStyle/>
          <a:p>
            <a:endParaRPr lang="en-US"/>
          </a:p>
        </p:txBody>
      </p:sp>
      <p:sp>
        <p:nvSpPr>
          <p:cNvPr id="17426" name="Line 21"/>
          <p:cNvSpPr>
            <a:spLocks noChangeShapeType="1"/>
          </p:cNvSpPr>
          <p:nvPr/>
        </p:nvSpPr>
        <p:spPr bwMode="auto">
          <a:xfrm>
            <a:off x="5845175" y="4576763"/>
            <a:ext cx="1588" cy="1368425"/>
          </a:xfrm>
          <a:prstGeom prst="line">
            <a:avLst/>
          </a:prstGeom>
          <a:noFill/>
          <a:ln w="6350">
            <a:solidFill>
              <a:srgbClr val="F8F8F8"/>
            </a:solidFill>
            <a:round/>
            <a:headEnd/>
            <a:tailEnd/>
          </a:ln>
        </p:spPr>
        <p:txBody>
          <a:bodyPr/>
          <a:lstStyle/>
          <a:p>
            <a:endParaRPr lang="en-US"/>
          </a:p>
        </p:txBody>
      </p:sp>
      <p:sp>
        <p:nvSpPr>
          <p:cNvPr id="17427" name="Line 22"/>
          <p:cNvSpPr>
            <a:spLocks noChangeShapeType="1"/>
          </p:cNvSpPr>
          <p:nvPr/>
        </p:nvSpPr>
        <p:spPr bwMode="auto">
          <a:xfrm>
            <a:off x="5845175" y="5945188"/>
            <a:ext cx="493713" cy="1587"/>
          </a:xfrm>
          <a:prstGeom prst="line">
            <a:avLst/>
          </a:prstGeom>
          <a:noFill/>
          <a:ln w="6350">
            <a:solidFill>
              <a:srgbClr val="F8F8F8"/>
            </a:solidFill>
            <a:round/>
            <a:headEnd/>
            <a:tailEnd/>
          </a:ln>
        </p:spPr>
        <p:txBody>
          <a:bodyPr/>
          <a:lstStyle/>
          <a:p>
            <a:endParaRPr lang="en-US"/>
          </a:p>
        </p:txBody>
      </p:sp>
      <p:sp>
        <p:nvSpPr>
          <p:cNvPr id="17428" name="Line 23"/>
          <p:cNvSpPr>
            <a:spLocks noChangeShapeType="1"/>
          </p:cNvSpPr>
          <p:nvPr/>
        </p:nvSpPr>
        <p:spPr bwMode="auto">
          <a:xfrm flipH="1">
            <a:off x="4038600" y="4349750"/>
            <a:ext cx="165100" cy="1588"/>
          </a:xfrm>
          <a:prstGeom prst="line">
            <a:avLst/>
          </a:prstGeom>
          <a:noFill/>
          <a:ln w="6350">
            <a:solidFill>
              <a:srgbClr val="FFCC00"/>
            </a:solidFill>
            <a:round/>
            <a:headEnd/>
            <a:tailEnd/>
          </a:ln>
        </p:spPr>
        <p:txBody>
          <a:bodyPr/>
          <a:lstStyle/>
          <a:p>
            <a:endParaRPr lang="en-US"/>
          </a:p>
        </p:txBody>
      </p:sp>
      <p:sp>
        <p:nvSpPr>
          <p:cNvPr id="17429" name="Freeform 24"/>
          <p:cNvSpPr>
            <a:spLocks/>
          </p:cNvSpPr>
          <p:nvPr/>
        </p:nvSpPr>
        <p:spPr bwMode="auto">
          <a:xfrm>
            <a:off x="4038600" y="4330700"/>
            <a:ext cx="44450" cy="44450"/>
          </a:xfrm>
          <a:custGeom>
            <a:avLst/>
            <a:gdLst>
              <a:gd name="T0" fmla="*/ 85 w 85"/>
              <a:gd name="T1" fmla="*/ 0 h 84"/>
              <a:gd name="T2" fmla="*/ 0 w 85"/>
              <a:gd name="T3" fmla="*/ 36 h 84"/>
              <a:gd name="T4" fmla="*/ 85 w 85"/>
              <a:gd name="T5" fmla="*/ 84 h 84"/>
              <a:gd name="T6" fmla="*/ 0 60000 65536"/>
              <a:gd name="T7" fmla="*/ 0 60000 65536"/>
              <a:gd name="T8" fmla="*/ 0 60000 65536"/>
              <a:gd name="T9" fmla="*/ 0 w 85"/>
              <a:gd name="T10" fmla="*/ 0 h 84"/>
              <a:gd name="T11" fmla="*/ 85 w 85"/>
              <a:gd name="T12" fmla="*/ 84 h 84"/>
            </a:gdLst>
            <a:ahLst/>
            <a:cxnLst>
              <a:cxn ang="T6">
                <a:pos x="T0" y="T1"/>
              </a:cxn>
              <a:cxn ang="T7">
                <a:pos x="T2" y="T3"/>
              </a:cxn>
              <a:cxn ang="T8">
                <a:pos x="T4" y="T5"/>
              </a:cxn>
            </a:cxnLst>
            <a:rect l="T9" t="T10" r="T11" b="T12"/>
            <a:pathLst>
              <a:path w="85" h="84">
                <a:moveTo>
                  <a:pt x="85" y="0"/>
                </a:moveTo>
                <a:lnTo>
                  <a:pt x="0" y="36"/>
                </a:lnTo>
                <a:lnTo>
                  <a:pt x="85" y="84"/>
                </a:lnTo>
              </a:path>
            </a:pathLst>
          </a:custGeom>
          <a:noFill/>
          <a:ln w="6350">
            <a:solidFill>
              <a:srgbClr val="FFCC00"/>
            </a:solidFill>
            <a:round/>
            <a:headEnd/>
            <a:tailEnd/>
          </a:ln>
        </p:spPr>
        <p:txBody>
          <a:bodyPr/>
          <a:lstStyle/>
          <a:p>
            <a:pPr eaLnBrk="0" hangingPunct="0"/>
            <a:endParaRPr lang="pt-PT"/>
          </a:p>
        </p:txBody>
      </p:sp>
      <p:sp>
        <p:nvSpPr>
          <p:cNvPr id="17430" name="Line 25"/>
          <p:cNvSpPr>
            <a:spLocks noChangeShapeType="1"/>
          </p:cNvSpPr>
          <p:nvPr/>
        </p:nvSpPr>
        <p:spPr bwMode="auto">
          <a:xfrm>
            <a:off x="5599113" y="4500563"/>
            <a:ext cx="165100" cy="1587"/>
          </a:xfrm>
          <a:prstGeom prst="line">
            <a:avLst/>
          </a:prstGeom>
          <a:noFill/>
          <a:ln w="6350">
            <a:solidFill>
              <a:srgbClr val="FFCC00"/>
            </a:solidFill>
            <a:round/>
            <a:headEnd/>
            <a:tailEnd/>
          </a:ln>
        </p:spPr>
        <p:txBody>
          <a:bodyPr/>
          <a:lstStyle/>
          <a:p>
            <a:endParaRPr lang="en-US"/>
          </a:p>
        </p:txBody>
      </p:sp>
      <p:sp>
        <p:nvSpPr>
          <p:cNvPr id="17431" name="Freeform 26"/>
          <p:cNvSpPr>
            <a:spLocks/>
          </p:cNvSpPr>
          <p:nvPr/>
        </p:nvSpPr>
        <p:spPr bwMode="auto">
          <a:xfrm>
            <a:off x="5719763" y="4481513"/>
            <a:ext cx="44450" cy="44450"/>
          </a:xfrm>
          <a:custGeom>
            <a:avLst/>
            <a:gdLst>
              <a:gd name="T0" fmla="*/ 0 w 84"/>
              <a:gd name="T1" fmla="*/ 84 h 84"/>
              <a:gd name="T2" fmla="*/ 84 w 84"/>
              <a:gd name="T3" fmla="*/ 36 h 84"/>
              <a:gd name="T4" fmla="*/ 0 w 84"/>
              <a:gd name="T5" fmla="*/ 0 h 84"/>
              <a:gd name="T6" fmla="*/ 0 60000 65536"/>
              <a:gd name="T7" fmla="*/ 0 60000 65536"/>
              <a:gd name="T8" fmla="*/ 0 60000 65536"/>
              <a:gd name="T9" fmla="*/ 0 w 84"/>
              <a:gd name="T10" fmla="*/ 0 h 84"/>
              <a:gd name="T11" fmla="*/ 84 w 84"/>
              <a:gd name="T12" fmla="*/ 84 h 84"/>
            </a:gdLst>
            <a:ahLst/>
            <a:cxnLst>
              <a:cxn ang="T6">
                <a:pos x="T0" y="T1"/>
              </a:cxn>
              <a:cxn ang="T7">
                <a:pos x="T2" y="T3"/>
              </a:cxn>
              <a:cxn ang="T8">
                <a:pos x="T4" y="T5"/>
              </a:cxn>
            </a:cxnLst>
            <a:rect l="T9" t="T10" r="T11" b="T12"/>
            <a:pathLst>
              <a:path w="84" h="84">
                <a:moveTo>
                  <a:pt x="0" y="84"/>
                </a:moveTo>
                <a:lnTo>
                  <a:pt x="84" y="36"/>
                </a:lnTo>
                <a:lnTo>
                  <a:pt x="0" y="0"/>
                </a:lnTo>
              </a:path>
            </a:pathLst>
          </a:custGeom>
          <a:noFill/>
          <a:ln w="6350">
            <a:solidFill>
              <a:srgbClr val="FFCC00"/>
            </a:solidFill>
            <a:round/>
            <a:headEnd/>
            <a:tailEnd/>
          </a:ln>
        </p:spPr>
        <p:txBody>
          <a:bodyPr/>
          <a:lstStyle/>
          <a:p>
            <a:pPr eaLnBrk="0" hangingPunct="0"/>
            <a:endParaRPr lang="pt-PT"/>
          </a:p>
        </p:txBody>
      </p:sp>
      <p:sp>
        <p:nvSpPr>
          <p:cNvPr id="17432" name="Line 27"/>
          <p:cNvSpPr>
            <a:spLocks noChangeShapeType="1"/>
          </p:cNvSpPr>
          <p:nvPr/>
        </p:nvSpPr>
        <p:spPr bwMode="auto">
          <a:xfrm>
            <a:off x="5189538" y="4729163"/>
            <a:ext cx="163512" cy="1587"/>
          </a:xfrm>
          <a:prstGeom prst="line">
            <a:avLst/>
          </a:prstGeom>
          <a:noFill/>
          <a:ln w="6350">
            <a:solidFill>
              <a:srgbClr val="FFCC00"/>
            </a:solidFill>
            <a:round/>
            <a:headEnd/>
            <a:tailEnd/>
          </a:ln>
        </p:spPr>
        <p:txBody>
          <a:bodyPr/>
          <a:lstStyle/>
          <a:p>
            <a:endParaRPr lang="en-US"/>
          </a:p>
        </p:txBody>
      </p:sp>
      <p:sp>
        <p:nvSpPr>
          <p:cNvPr id="17433" name="Freeform 28"/>
          <p:cNvSpPr>
            <a:spLocks/>
          </p:cNvSpPr>
          <p:nvPr/>
        </p:nvSpPr>
        <p:spPr bwMode="auto">
          <a:xfrm>
            <a:off x="5308600" y="4710113"/>
            <a:ext cx="44450" cy="44450"/>
          </a:xfrm>
          <a:custGeom>
            <a:avLst/>
            <a:gdLst>
              <a:gd name="T0" fmla="*/ 0 w 84"/>
              <a:gd name="T1" fmla="*/ 83 h 83"/>
              <a:gd name="T2" fmla="*/ 84 w 84"/>
              <a:gd name="T3" fmla="*/ 36 h 83"/>
              <a:gd name="T4" fmla="*/ 0 w 84"/>
              <a:gd name="T5" fmla="*/ 0 h 83"/>
              <a:gd name="T6" fmla="*/ 0 60000 65536"/>
              <a:gd name="T7" fmla="*/ 0 60000 65536"/>
              <a:gd name="T8" fmla="*/ 0 60000 65536"/>
              <a:gd name="T9" fmla="*/ 0 w 84"/>
              <a:gd name="T10" fmla="*/ 0 h 83"/>
              <a:gd name="T11" fmla="*/ 84 w 84"/>
              <a:gd name="T12" fmla="*/ 83 h 83"/>
            </a:gdLst>
            <a:ahLst/>
            <a:cxnLst>
              <a:cxn ang="T6">
                <a:pos x="T0" y="T1"/>
              </a:cxn>
              <a:cxn ang="T7">
                <a:pos x="T2" y="T3"/>
              </a:cxn>
              <a:cxn ang="T8">
                <a:pos x="T4" y="T5"/>
              </a:cxn>
            </a:cxnLst>
            <a:rect l="T9" t="T10" r="T11" b="T12"/>
            <a:pathLst>
              <a:path w="84" h="83">
                <a:moveTo>
                  <a:pt x="0" y="83"/>
                </a:moveTo>
                <a:lnTo>
                  <a:pt x="84" y="36"/>
                </a:lnTo>
                <a:lnTo>
                  <a:pt x="0" y="0"/>
                </a:lnTo>
              </a:path>
            </a:pathLst>
          </a:custGeom>
          <a:noFill/>
          <a:ln w="6350">
            <a:solidFill>
              <a:srgbClr val="FFCC00"/>
            </a:solidFill>
            <a:round/>
            <a:headEnd/>
            <a:tailEnd/>
          </a:ln>
        </p:spPr>
        <p:txBody>
          <a:bodyPr/>
          <a:lstStyle/>
          <a:p>
            <a:pPr eaLnBrk="0" hangingPunct="0"/>
            <a:endParaRPr lang="pt-PT"/>
          </a:p>
        </p:txBody>
      </p:sp>
      <p:sp>
        <p:nvSpPr>
          <p:cNvPr id="17434" name="Line 29"/>
          <p:cNvSpPr>
            <a:spLocks noChangeShapeType="1"/>
          </p:cNvSpPr>
          <p:nvPr/>
        </p:nvSpPr>
        <p:spPr bwMode="auto">
          <a:xfrm flipH="1">
            <a:off x="5189538" y="4425950"/>
            <a:ext cx="163512" cy="1588"/>
          </a:xfrm>
          <a:prstGeom prst="line">
            <a:avLst/>
          </a:prstGeom>
          <a:noFill/>
          <a:ln w="6350">
            <a:solidFill>
              <a:srgbClr val="FFCC00"/>
            </a:solidFill>
            <a:round/>
            <a:headEnd/>
            <a:tailEnd/>
          </a:ln>
        </p:spPr>
        <p:txBody>
          <a:bodyPr/>
          <a:lstStyle/>
          <a:p>
            <a:endParaRPr lang="en-US"/>
          </a:p>
        </p:txBody>
      </p:sp>
      <p:sp>
        <p:nvSpPr>
          <p:cNvPr id="17435" name="Freeform 30"/>
          <p:cNvSpPr>
            <a:spLocks/>
          </p:cNvSpPr>
          <p:nvPr/>
        </p:nvSpPr>
        <p:spPr bwMode="auto">
          <a:xfrm>
            <a:off x="5189538" y="4405313"/>
            <a:ext cx="42862" cy="46037"/>
          </a:xfrm>
          <a:custGeom>
            <a:avLst/>
            <a:gdLst>
              <a:gd name="T0" fmla="*/ 83 w 83"/>
              <a:gd name="T1" fmla="*/ 0 h 85"/>
              <a:gd name="T2" fmla="*/ 0 w 83"/>
              <a:gd name="T3" fmla="*/ 37 h 85"/>
              <a:gd name="T4" fmla="*/ 83 w 83"/>
              <a:gd name="T5" fmla="*/ 85 h 85"/>
              <a:gd name="T6" fmla="*/ 0 60000 65536"/>
              <a:gd name="T7" fmla="*/ 0 60000 65536"/>
              <a:gd name="T8" fmla="*/ 0 60000 65536"/>
              <a:gd name="T9" fmla="*/ 0 w 83"/>
              <a:gd name="T10" fmla="*/ 0 h 85"/>
              <a:gd name="T11" fmla="*/ 83 w 83"/>
              <a:gd name="T12" fmla="*/ 85 h 85"/>
            </a:gdLst>
            <a:ahLst/>
            <a:cxnLst>
              <a:cxn ang="T6">
                <a:pos x="T0" y="T1"/>
              </a:cxn>
              <a:cxn ang="T7">
                <a:pos x="T2" y="T3"/>
              </a:cxn>
              <a:cxn ang="T8">
                <a:pos x="T4" y="T5"/>
              </a:cxn>
            </a:cxnLst>
            <a:rect l="T9" t="T10" r="T11" b="T12"/>
            <a:pathLst>
              <a:path w="83" h="85">
                <a:moveTo>
                  <a:pt x="83" y="0"/>
                </a:moveTo>
                <a:lnTo>
                  <a:pt x="0" y="37"/>
                </a:lnTo>
                <a:lnTo>
                  <a:pt x="83" y="85"/>
                </a:lnTo>
              </a:path>
            </a:pathLst>
          </a:custGeom>
          <a:noFill/>
          <a:ln w="6350">
            <a:solidFill>
              <a:srgbClr val="FFCC00"/>
            </a:solidFill>
            <a:round/>
            <a:headEnd/>
            <a:tailEnd/>
          </a:ln>
        </p:spPr>
        <p:txBody>
          <a:bodyPr/>
          <a:lstStyle/>
          <a:p>
            <a:pPr eaLnBrk="0" hangingPunct="0"/>
            <a:endParaRPr lang="pt-PT"/>
          </a:p>
        </p:txBody>
      </p:sp>
      <p:sp>
        <p:nvSpPr>
          <p:cNvPr id="17436" name="Line 31"/>
          <p:cNvSpPr>
            <a:spLocks noChangeShapeType="1"/>
          </p:cNvSpPr>
          <p:nvPr/>
        </p:nvSpPr>
        <p:spPr bwMode="auto">
          <a:xfrm flipH="1">
            <a:off x="4860925" y="4197350"/>
            <a:ext cx="163513" cy="1588"/>
          </a:xfrm>
          <a:prstGeom prst="line">
            <a:avLst/>
          </a:prstGeom>
          <a:noFill/>
          <a:ln w="6350">
            <a:solidFill>
              <a:srgbClr val="FFCC00"/>
            </a:solidFill>
            <a:round/>
            <a:headEnd/>
            <a:tailEnd/>
          </a:ln>
        </p:spPr>
        <p:txBody>
          <a:bodyPr/>
          <a:lstStyle/>
          <a:p>
            <a:endParaRPr lang="en-US"/>
          </a:p>
        </p:txBody>
      </p:sp>
      <p:sp>
        <p:nvSpPr>
          <p:cNvPr id="17437" name="Freeform 32"/>
          <p:cNvSpPr>
            <a:spLocks/>
          </p:cNvSpPr>
          <p:nvPr/>
        </p:nvSpPr>
        <p:spPr bwMode="auto">
          <a:xfrm>
            <a:off x="4860925" y="4178300"/>
            <a:ext cx="42863" cy="44450"/>
          </a:xfrm>
          <a:custGeom>
            <a:avLst/>
            <a:gdLst>
              <a:gd name="T0" fmla="*/ 83 w 83"/>
              <a:gd name="T1" fmla="*/ 0 h 84"/>
              <a:gd name="T2" fmla="*/ 0 w 83"/>
              <a:gd name="T3" fmla="*/ 36 h 84"/>
              <a:gd name="T4" fmla="*/ 83 w 83"/>
              <a:gd name="T5" fmla="*/ 84 h 84"/>
              <a:gd name="T6" fmla="*/ 0 60000 65536"/>
              <a:gd name="T7" fmla="*/ 0 60000 65536"/>
              <a:gd name="T8" fmla="*/ 0 60000 65536"/>
              <a:gd name="T9" fmla="*/ 0 w 83"/>
              <a:gd name="T10" fmla="*/ 0 h 84"/>
              <a:gd name="T11" fmla="*/ 83 w 83"/>
              <a:gd name="T12" fmla="*/ 84 h 84"/>
            </a:gdLst>
            <a:ahLst/>
            <a:cxnLst>
              <a:cxn ang="T6">
                <a:pos x="T0" y="T1"/>
              </a:cxn>
              <a:cxn ang="T7">
                <a:pos x="T2" y="T3"/>
              </a:cxn>
              <a:cxn ang="T8">
                <a:pos x="T4" y="T5"/>
              </a:cxn>
            </a:cxnLst>
            <a:rect l="T9" t="T10" r="T11" b="T12"/>
            <a:pathLst>
              <a:path w="83" h="84">
                <a:moveTo>
                  <a:pt x="83" y="0"/>
                </a:moveTo>
                <a:lnTo>
                  <a:pt x="0" y="36"/>
                </a:lnTo>
                <a:lnTo>
                  <a:pt x="83" y="84"/>
                </a:lnTo>
              </a:path>
            </a:pathLst>
          </a:custGeom>
          <a:noFill/>
          <a:ln w="6350">
            <a:solidFill>
              <a:srgbClr val="FFCC00"/>
            </a:solidFill>
            <a:round/>
            <a:headEnd/>
            <a:tailEnd/>
          </a:ln>
        </p:spPr>
        <p:txBody>
          <a:bodyPr/>
          <a:lstStyle/>
          <a:p>
            <a:pPr eaLnBrk="0" hangingPunct="0"/>
            <a:endParaRPr lang="pt-PT"/>
          </a:p>
        </p:txBody>
      </p:sp>
      <p:sp>
        <p:nvSpPr>
          <p:cNvPr id="17438" name="Line 33"/>
          <p:cNvSpPr>
            <a:spLocks noChangeShapeType="1"/>
          </p:cNvSpPr>
          <p:nvPr/>
        </p:nvSpPr>
        <p:spPr bwMode="auto">
          <a:xfrm flipH="1">
            <a:off x="4038600" y="4349750"/>
            <a:ext cx="165100" cy="1588"/>
          </a:xfrm>
          <a:prstGeom prst="line">
            <a:avLst/>
          </a:prstGeom>
          <a:noFill/>
          <a:ln w="6350">
            <a:solidFill>
              <a:srgbClr val="FFCC00"/>
            </a:solidFill>
            <a:round/>
            <a:headEnd/>
            <a:tailEnd/>
          </a:ln>
        </p:spPr>
        <p:txBody>
          <a:bodyPr/>
          <a:lstStyle/>
          <a:p>
            <a:endParaRPr lang="en-US"/>
          </a:p>
        </p:txBody>
      </p:sp>
      <p:sp>
        <p:nvSpPr>
          <p:cNvPr id="17439" name="Freeform 34"/>
          <p:cNvSpPr>
            <a:spLocks/>
          </p:cNvSpPr>
          <p:nvPr/>
        </p:nvSpPr>
        <p:spPr bwMode="auto">
          <a:xfrm>
            <a:off x="4038600" y="4330700"/>
            <a:ext cx="44450" cy="44450"/>
          </a:xfrm>
          <a:custGeom>
            <a:avLst/>
            <a:gdLst>
              <a:gd name="T0" fmla="*/ 85 w 85"/>
              <a:gd name="T1" fmla="*/ 0 h 84"/>
              <a:gd name="T2" fmla="*/ 0 w 85"/>
              <a:gd name="T3" fmla="*/ 36 h 84"/>
              <a:gd name="T4" fmla="*/ 85 w 85"/>
              <a:gd name="T5" fmla="*/ 84 h 84"/>
              <a:gd name="T6" fmla="*/ 0 60000 65536"/>
              <a:gd name="T7" fmla="*/ 0 60000 65536"/>
              <a:gd name="T8" fmla="*/ 0 60000 65536"/>
              <a:gd name="T9" fmla="*/ 0 w 85"/>
              <a:gd name="T10" fmla="*/ 0 h 84"/>
              <a:gd name="T11" fmla="*/ 85 w 85"/>
              <a:gd name="T12" fmla="*/ 84 h 84"/>
            </a:gdLst>
            <a:ahLst/>
            <a:cxnLst>
              <a:cxn ang="T6">
                <a:pos x="T0" y="T1"/>
              </a:cxn>
              <a:cxn ang="T7">
                <a:pos x="T2" y="T3"/>
              </a:cxn>
              <a:cxn ang="T8">
                <a:pos x="T4" y="T5"/>
              </a:cxn>
            </a:cxnLst>
            <a:rect l="T9" t="T10" r="T11" b="T12"/>
            <a:pathLst>
              <a:path w="85" h="84">
                <a:moveTo>
                  <a:pt x="85" y="0"/>
                </a:moveTo>
                <a:lnTo>
                  <a:pt x="0" y="36"/>
                </a:lnTo>
                <a:lnTo>
                  <a:pt x="85" y="84"/>
                </a:lnTo>
              </a:path>
            </a:pathLst>
          </a:custGeom>
          <a:noFill/>
          <a:ln w="6350">
            <a:solidFill>
              <a:srgbClr val="FFCC00"/>
            </a:solidFill>
            <a:round/>
            <a:headEnd/>
            <a:tailEnd/>
          </a:ln>
        </p:spPr>
        <p:txBody>
          <a:bodyPr/>
          <a:lstStyle/>
          <a:p>
            <a:pPr eaLnBrk="0" hangingPunct="0"/>
            <a:endParaRPr lang="pt-PT"/>
          </a:p>
        </p:txBody>
      </p:sp>
      <p:sp>
        <p:nvSpPr>
          <p:cNvPr id="17440" name="Line 35"/>
          <p:cNvSpPr>
            <a:spLocks noChangeShapeType="1"/>
          </p:cNvSpPr>
          <p:nvPr/>
        </p:nvSpPr>
        <p:spPr bwMode="auto">
          <a:xfrm>
            <a:off x="5599113" y="4500563"/>
            <a:ext cx="165100" cy="1587"/>
          </a:xfrm>
          <a:prstGeom prst="line">
            <a:avLst/>
          </a:prstGeom>
          <a:noFill/>
          <a:ln w="6350">
            <a:solidFill>
              <a:srgbClr val="FFCC00"/>
            </a:solidFill>
            <a:round/>
            <a:headEnd/>
            <a:tailEnd/>
          </a:ln>
        </p:spPr>
        <p:txBody>
          <a:bodyPr/>
          <a:lstStyle/>
          <a:p>
            <a:endParaRPr lang="en-US"/>
          </a:p>
        </p:txBody>
      </p:sp>
      <p:sp>
        <p:nvSpPr>
          <p:cNvPr id="17441" name="Freeform 36"/>
          <p:cNvSpPr>
            <a:spLocks/>
          </p:cNvSpPr>
          <p:nvPr/>
        </p:nvSpPr>
        <p:spPr bwMode="auto">
          <a:xfrm>
            <a:off x="5719763" y="4481513"/>
            <a:ext cx="44450" cy="44450"/>
          </a:xfrm>
          <a:custGeom>
            <a:avLst/>
            <a:gdLst>
              <a:gd name="T0" fmla="*/ 0 w 84"/>
              <a:gd name="T1" fmla="*/ 84 h 84"/>
              <a:gd name="T2" fmla="*/ 84 w 84"/>
              <a:gd name="T3" fmla="*/ 36 h 84"/>
              <a:gd name="T4" fmla="*/ 0 w 84"/>
              <a:gd name="T5" fmla="*/ 0 h 84"/>
              <a:gd name="T6" fmla="*/ 0 60000 65536"/>
              <a:gd name="T7" fmla="*/ 0 60000 65536"/>
              <a:gd name="T8" fmla="*/ 0 60000 65536"/>
              <a:gd name="T9" fmla="*/ 0 w 84"/>
              <a:gd name="T10" fmla="*/ 0 h 84"/>
              <a:gd name="T11" fmla="*/ 84 w 84"/>
              <a:gd name="T12" fmla="*/ 84 h 84"/>
            </a:gdLst>
            <a:ahLst/>
            <a:cxnLst>
              <a:cxn ang="T6">
                <a:pos x="T0" y="T1"/>
              </a:cxn>
              <a:cxn ang="T7">
                <a:pos x="T2" y="T3"/>
              </a:cxn>
              <a:cxn ang="T8">
                <a:pos x="T4" y="T5"/>
              </a:cxn>
            </a:cxnLst>
            <a:rect l="T9" t="T10" r="T11" b="T12"/>
            <a:pathLst>
              <a:path w="84" h="84">
                <a:moveTo>
                  <a:pt x="0" y="84"/>
                </a:moveTo>
                <a:lnTo>
                  <a:pt x="84" y="36"/>
                </a:lnTo>
                <a:lnTo>
                  <a:pt x="0" y="0"/>
                </a:lnTo>
              </a:path>
            </a:pathLst>
          </a:custGeom>
          <a:noFill/>
          <a:ln w="6350">
            <a:solidFill>
              <a:srgbClr val="FFCC00"/>
            </a:solidFill>
            <a:round/>
            <a:headEnd/>
            <a:tailEnd/>
          </a:ln>
        </p:spPr>
        <p:txBody>
          <a:bodyPr/>
          <a:lstStyle/>
          <a:p>
            <a:pPr eaLnBrk="0" hangingPunct="0"/>
            <a:endParaRPr lang="pt-PT"/>
          </a:p>
        </p:txBody>
      </p:sp>
      <p:sp>
        <p:nvSpPr>
          <p:cNvPr id="17442" name="Line 37"/>
          <p:cNvSpPr>
            <a:spLocks noChangeShapeType="1"/>
          </p:cNvSpPr>
          <p:nvPr/>
        </p:nvSpPr>
        <p:spPr bwMode="auto">
          <a:xfrm>
            <a:off x="5189538" y="4729163"/>
            <a:ext cx="163512" cy="1587"/>
          </a:xfrm>
          <a:prstGeom prst="line">
            <a:avLst/>
          </a:prstGeom>
          <a:noFill/>
          <a:ln w="6350">
            <a:solidFill>
              <a:srgbClr val="FFCC00"/>
            </a:solidFill>
            <a:round/>
            <a:headEnd/>
            <a:tailEnd/>
          </a:ln>
        </p:spPr>
        <p:txBody>
          <a:bodyPr/>
          <a:lstStyle/>
          <a:p>
            <a:endParaRPr lang="en-US"/>
          </a:p>
        </p:txBody>
      </p:sp>
      <p:sp>
        <p:nvSpPr>
          <p:cNvPr id="17443" name="Freeform 38"/>
          <p:cNvSpPr>
            <a:spLocks/>
          </p:cNvSpPr>
          <p:nvPr/>
        </p:nvSpPr>
        <p:spPr bwMode="auto">
          <a:xfrm>
            <a:off x="5308600" y="4710113"/>
            <a:ext cx="44450" cy="44450"/>
          </a:xfrm>
          <a:custGeom>
            <a:avLst/>
            <a:gdLst>
              <a:gd name="T0" fmla="*/ 0 w 84"/>
              <a:gd name="T1" fmla="*/ 83 h 83"/>
              <a:gd name="T2" fmla="*/ 84 w 84"/>
              <a:gd name="T3" fmla="*/ 36 h 83"/>
              <a:gd name="T4" fmla="*/ 0 w 84"/>
              <a:gd name="T5" fmla="*/ 0 h 83"/>
              <a:gd name="T6" fmla="*/ 0 60000 65536"/>
              <a:gd name="T7" fmla="*/ 0 60000 65536"/>
              <a:gd name="T8" fmla="*/ 0 60000 65536"/>
              <a:gd name="T9" fmla="*/ 0 w 84"/>
              <a:gd name="T10" fmla="*/ 0 h 83"/>
              <a:gd name="T11" fmla="*/ 84 w 84"/>
              <a:gd name="T12" fmla="*/ 83 h 83"/>
            </a:gdLst>
            <a:ahLst/>
            <a:cxnLst>
              <a:cxn ang="T6">
                <a:pos x="T0" y="T1"/>
              </a:cxn>
              <a:cxn ang="T7">
                <a:pos x="T2" y="T3"/>
              </a:cxn>
              <a:cxn ang="T8">
                <a:pos x="T4" y="T5"/>
              </a:cxn>
            </a:cxnLst>
            <a:rect l="T9" t="T10" r="T11" b="T12"/>
            <a:pathLst>
              <a:path w="84" h="83">
                <a:moveTo>
                  <a:pt x="0" y="83"/>
                </a:moveTo>
                <a:lnTo>
                  <a:pt x="84" y="36"/>
                </a:lnTo>
                <a:lnTo>
                  <a:pt x="0" y="0"/>
                </a:lnTo>
              </a:path>
            </a:pathLst>
          </a:custGeom>
          <a:noFill/>
          <a:ln w="6350">
            <a:solidFill>
              <a:srgbClr val="FFCC00"/>
            </a:solidFill>
            <a:round/>
            <a:headEnd/>
            <a:tailEnd/>
          </a:ln>
        </p:spPr>
        <p:txBody>
          <a:bodyPr/>
          <a:lstStyle/>
          <a:p>
            <a:pPr eaLnBrk="0" hangingPunct="0"/>
            <a:endParaRPr lang="pt-PT"/>
          </a:p>
        </p:txBody>
      </p:sp>
      <p:sp>
        <p:nvSpPr>
          <p:cNvPr id="17444" name="Line 39"/>
          <p:cNvSpPr>
            <a:spLocks noChangeShapeType="1"/>
          </p:cNvSpPr>
          <p:nvPr/>
        </p:nvSpPr>
        <p:spPr bwMode="auto">
          <a:xfrm flipH="1">
            <a:off x="5189538" y="4425950"/>
            <a:ext cx="163512" cy="1588"/>
          </a:xfrm>
          <a:prstGeom prst="line">
            <a:avLst/>
          </a:prstGeom>
          <a:noFill/>
          <a:ln w="6350">
            <a:solidFill>
              <a:srgbClr val="FFCC00"/>
            </a:solidFill>
            <a:round/>
            <a:headEnd/>
            <a:tailEnd/>
          </a:ln>
        </p:spPr>
        <p:txBody>
          <a:bodyPr/>
          <a:lstStyle/>
          <a:p>
            <a:endParaRPr lang="en-US"/>
          </a:p>
        </p:txBody>
      </p:sp>
      <p:sp>
        <p:nvSpPr>
          <p:cNvPr id="17445" name="Freeform 40"/>
          <p:cNvSpPr>
            <a:spLocks/>
          </p:cNvSpPr>
          <p:nvPr/>
        </p:nvSpPr>
        <p:spPr bwMode="auto">
          <a:xfrm>
            <a:off x="5189538" y="4405313"/>
            <a:ext cx="42862" cy="46037"/>
          </a:xfrm>
          <a:custGeom>
            <a:avLst/>
            <a:gdLst>
              <a:gd name="T0" fmla="*/ 83 w 83"/>
              <a:gd name="T1" fmla="*/ 0 h 85"/>
              <a:gd name="T2" fmla="*/ 0 w 83"/>
              <a:gd name="T3" fmla="*/ 37 h 85"/>
              <a:gd name="T4" fmla="*/ 83 w 83"/>
              <a:gd name="T5" fmla="*/ 85 h 85"/>
              <a:gd name="T6" fmla="*/ 0 60000 65536"/>
              <a:gd name="T7" fmla="*/ 0 60000 65536"/>
              <a:gd name="T8" fmla="*/ 0 60000 65536"/>
              <a:gd name="T9" fmla="*/ 0 w 83"/>
              <a:gd name="T10" fmla="*/ 0 h 85"/>
              <a:gd name="T11" fmla="*/ 83 w 83"/>
              <a:gd name="T12" fmla="*/ 85 h 85"/>
            </a:gdLst>
            <a:ahLst/>
            <a:cxnLst>
              <a:cxn ang="T6">
                <a:pos x="T0" y="T1"/>
              </a:cxn>
              <a:cxn ang="T7">
                <a:pos x="T2" y="T3"/>
              </a:cxn>
              <a:cxn ang="T8">
                <a:pos x="T4" y="T5"/>
              </a:cxn>
            </a:cxnLst>
            <a:rect l="T9" t="T10" r="T11" b="T12"/>
            <a:pathLst>
              <a:path w="83" h="85">
                <a:moveTo>
                  <a:pt x="83" y="0"/>
                </a:moveTo>
                <a:lnTo>
                  <a:pt x="0" y="37"/>
                </a:lnTo>
                <a:lnTo>
                  <a:pt x="83" y="85"/>
                </a:lnTo>
              </a:path>
            </a:pathLst>
          </a:custGeom>
          <a:noFill/>
          <a:ln w="6350">
            <a:solidFill>
              <a:srgbClr val="FFCC00"/>
            </a:solidFill>
            <a:round/>
            <a:headEnd/>
            <a:tailEnd/>
          </a:ln>
        </p:spPr>
        <p:txBody>
          <a:bodyPr/>
          <a:lstStyle/>
          <a:p>
            <a:pPr eaLnBrk="0" hangingPunct="0"/>
            <a:endParaRPr lang="pt-PT"/>
          </a:p>
        </p:txBody>
      </p:sp>
      <p:sp>
        <p:nvSpPr>
          <p:cNvPr id="17446" name="Line 41"/>
          <p:cNvSpPr>
            <a:spLocks noChangeShapeType="1"/>
          </p:cNvSpPr>
          <p:nvPr/>
        </p:nvSpPr>
        <p:spPr bwMode="auto">
          <a:xfrm flipH="1">
            <a:off x="4860925" y="4197350"/>
            <a:ext cx="163513" cy="1588"/>
          </a:xfrm>
          <a:prstGeom prst="line">
            <a:avLst/>
          </a:prstGeom>
          <a:noFill/>
          <a:ln w="6350">
            <a:solidFill>
              <a:srgbClr val="FFCC00"/>
            </a:solidFill>
            <a:round/>
            <a:headEnd/>
            <a:tailEnd/>
          </a:ln>
        </p:spPr>
        <p:txBody>
          <a:bodyPr/>
          <a:lstStyle/>
          <a:p>
            <a:endParaRPr lang="en-US"/>
          </a:p>
        </p:txBody>
      </p:sp>
      <p:sp>
        <p:nvSpPr>
          <p:cNvPr id="17447" name="Freeform 42"/>
          <p:cNvSpPr>
            <a:spLocks/>
          </p:cNvSpPr>
          <p:nvPr/>
        </p:nvSpPr>
        <p:spPr bwMode="auto">
          <a:xfrm>
            <a:off x="4860925" y="4178300"/>
            <a:ext cx="42863" cy="44450"/>
          </a:xfrm>
          <a:custGeom>
            <a:avLst/>
            <a:gdLst>
              <a:gd name="T0" fmla="*/ 83 w 83"/>
              <a:gd name="T1" fmla="*/ 0 h 84"/>
              <a:gd name="T2" fmla="*/ 0 w 83"/>
              <a:gd name="T3" fmla="*/ 36 h 84"/>
              <a:gd name="T4" fmla="*/ 83 w 83"/>
              <a:gd name="T5" fmla="*/ 84 h 84"/>
              <a:gd name="T6" fmla="*/ 0 60000 65536"/>
              <a:gd name="T7" fmla="*/ 0 60000 65536"/>
              <a:gd name="T8" fmla="*/ 0 60000 65536"/>
              <a:gd name="T9" fmla="*/ 0 w 83"/>
              <a:gd name="T10" fmla="*/ 0 h 84"/>
              <a:gd name="T11" fmla="*/ 83 w 83"/>
              <a:gd name="T12" fmla="*/ 84 h 84"/>
            </a:gdLst>
            <a:ahLst/>
            <a:cxnLst>
              <a:cxn ang="T6">
                <a:pos x="T0" y="T1"/>
              </a:cxn>
              <a:cxn ang="T7">
                <a:pos x="T2" y="T3"/>
              </a:cxn>
              <a:cxn ang="T8">
                <a:pos x="T4" y="T5"/>
              </a:cxn>
            </a:cxnLst>
            <a:rect l="T9" t="T10" r="T11" b="T12"/>
            <a:pathLst>
              <a:path w="83" h="84">
                <a:moveTo>
                  <a:pt x="83" y="0"/>
                </a:moveTo>
                <a:lnTo>
                  <a:pt x="0" y="36"/>
                </a:lnTo>
                <a:lnTo>
                  <a:pt x="83" y="84"/>
                </a:lnTo>
              </a:path>
            </a:pathLst>
          </a:custGeom>
          <a:noFill/>
          <a:ln w="6350">
            <a:solidFill>
              <a:srgbClr val="FFCC00"/>
            </a:solidFill>
            <a:round/>
            <a:headEnd/>
            <a:tailEnd/>
          </a:ln>
        </p:spPr>
        <p:txBody>
          <a:bodyPr/>
          <a:lstStyle/>
          <a:p>
            <a:pPr eaLnBrk="0" hangingPunct="0"/>
            <a:endParaRPr lang="pt-PT"/>
          </a:p>
        </p:txBody>
      </p:sp>
      <p:sp>
        <p:nvSpPr>
          <p:cNvPr id="17448" name="Freeform 43"/>
          <p:cNvSpPr>
            <a:spLocks/>
          </p:cNvSpPr>
          <p:nvPr/>
        </p:nvSpPr>
        <p:spPr bwMode="auto">
          <a:xfrm>
            <a:off x="5030788" y="5159375"/>
            <a:ext cx="101600" cy="101600"/>
          </a:xfrm>
          <a:custGeom>
            <a:avLst/>
            <a:gdLst>
              <a:gd name="T0" fmla="*/ 155 w 191"/>
              <a:gd name="T1" fmla="*/ 23 h 191"/>
              <a:gd name="T2" fmla="*/ 131 w 191"/>
              <a:gd name="T3" fmla="*/ 11 h 191"/>
              <a:gd name="T4" fmla="*/ 119 w 191"/>
              <a:gd name="T5" fmla="*/ 11 h 191"/>
              <a:gd name="T6" fmla="*/ 95 w 191"/>
              <a:gd name="T7" fmla="*/ 0 h 191"/>
              <a:gd name="T8" fmla="*/ 84 w 191"/>
              <a:gd name="T9" fmla="*/ 0 h 191"/>
              <a:gd name="T10" fmla="*/ 60 w 191"/>
              <a:gd name="T11" fmla="*/ 11 h 191"/>
              <a:gd name="T12" fmla="*/ 47 w 191"/>
              <a:gd name="T13" fmla="*/ 11 h 191"/>
              <a:gd name="T14" fmla="*/ 36 w 191"/>
              <a:gd name="T15" fmla="*/ 23 h 191"/>
              <a:gd name="T16" fmla="*/ 24 w 191"/>
              <a:gd name="T17" fmla="*/ 35 h 191"/>
              <a:gd name="T18" fmla="*/ 12 w 191"/>
              <a:gd name="T19" fmla="*/ 47 h 191"/>
              <a:gd name="T20" fmla="*/ 0 w 191"/>
              <a:gd name="T21" fmla="*/ 60 h 191"/>
              <a:gd name="T22" fmla="*/ 0 w 191"/>
              <a:gd name="T23" fmla="*/ 84 h 191"/>
              <a:gd name="T24" fmla="*/ 0 w 191"/>
              <a:gd name="T25" fmla="*/ 95 h 191"/>
              <a:gd name="T26" fmla="*/ 12 w 191"/>
              <a:gd name="T27" fmla="*/ 119 h 191"/>
              <a:gd name="T28" fmla="*/ 24 w 191"/>
              <a:gd name="T29" fmla="*/ 132 h 191"/>
              <a:gd name="T30" fmla="*/ 36 w 191"/>
              <a:gd name="T31" fmla="*/ 143 h 191"/>
              <a:gd name="T32" fmla="*/ 47 w 191"/>
              <a:gd name="T33" fmla="*/ 155 h 191"/>
              <a:gd name="T34" fmla="*/ 60 w 191"/>
              <a:gd name="T35" fmla="*/ 167 h 191"/>
              <a:gd name="T36" fmla="*/ 84 w 191"/>
              <a:gd name="T37" fmla="*/ 179 h 191"/>
              <a:gd name="T38" fmla="*/ 95 w 191"/>
              <a:gd name="T39" fmla="*/ 179 h 191"/>
              <a:gd name="T40" fmla="*/ 119 w 191"/>
              <a:gd name="T41" fmla="*/ 191 h 191"/>
              <a:gd name="T42" fmla="*/ 131 w 191"/>
              <a:gd name="T43" fmla="*/ 179 h 191"/>
              <a:gd name="T44" fmla="*/ 155 w 191"/>
              <a:gd name="T45" fmla="*/ 179 h 191"/>
              <a:gd name="T46" fmla="*/ 167 w 191"/>
              <a:gd name="T47" fmla="*/ 167 h 191"/>
              <a:gd name="T48" fmla="*/ 179 w 191"/>
              <a:gd name="T49" fmla="*/ 155 h 191"/>
              <a:gd name="T50" fmla="*/ 179 w 191"/>
              <a:gd name="T51" fmla="*/ 143 h 191"/>
              <a:gd name="T52" fmla="*/ 191 w 191"/>
              <a:gd name="T53" fmla="*/ 132 h 191"/>
              <a:gd name="T54" fmla="*/ 191 w 191"/>
              <a:gd name="T55" fmla="*/ 108 h 191"/>
              <a:gd name="T56" fmla="*/ 191 w 191"/>
              <a:gd name="T57" fmla="*/ 95 h 191"/>
              <a:gd name="T58" fmla="*/ 179 w 191"/>
              <a:gd name="T59" fmla="*/ 71 h 191"/>
              <a:gd name="T60" fmla="*/ 179 w 191"/>
              <a:gd name="T61" fmla="*/ 60 h 191"/>
              <a:gd name="T62" fmla="*/ 167 w 191"/>
              <a:gd name="T63" fmla="*/ 47 h 191"/>
              <a:gd name="T64" fmla="*/ 155 w 191"/>
              <a:gd name="T65" fmla="*/ 23 h 19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91"/>
              <a:gd name="T100" fmla="*/ 0 h 191"/>
              <a:gd name="T101" fmla="*/ 191 w 191"/>
              <a:gd name="T102" fmla="*/ 191 h 19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91" h="191">
                <a:moveTo>
                  <a:pt x="155" y="23"/>
                </a:moveTo>
                <a:lnTo>
                  <a:pt x="131" y="11"/>
                </a:lnTo>
                <a:lnTo>
                  <a:pt x="119" y="11"/>
                </a:lnTo>
                <a:lnTo>
                  <a:pt x="95" y="0"/>
                </a:lnTo>
                <a:lnTo>
                  <a:pt x="84" y="0"/>
                </a:lnTo>
                <a:lnTo>
                  <a:pt x="60" y="11"/>
                </a:lnTo>
                <a:lnTo>
                  <a:pt x="47" y="11"/>
                </a:lnTo>
                <a:lnTo>
                  <a:pt x="36" y="23"/>
                </a:lnTo>
                <a:lnTo>
                  <a:pt x="24" y="35"/>
                </a:lnTo>
                <a:lnTo>
                  <a:pt x="12" y="47"/>
                </a:lnTo>
                <a:lnTo>
                  <a:pt x="0" y="60"/>
                </a:lnTo>
                <a:lnTo>
                  <a:pt x="0" y="84"/>
                </a:lnTo>
                <a:lnTo>
                  <a:pt x="0" y="95"/>
                </a:lnTo>
                <a:lnTo>
                  <a:pt x="12" y="119"/>
                </a:lnTo>
                <a:lnTo>
                  <a:pt x="24" y="132"/>
                </a:lnTo>
                <a:lnTo>
                  <a:pt x="36" y="143"/>
                </a:lnTo>
                <a:lnTo>
                  <a:pt x="47" y="155"/>
                </a:lnTo>
                <a:lnTo>
                  <a:pt x="60" y="167"/>
                </a:lnTo>
                <a:lnTo>
                  <a:pt x="84" y="179"/>
                </a:lnTo>
                <a:lnTo>
                  <a:pt x="95" y="179"/>
                </a:lnTo>
                <a:lnTo>
                  <a:pt x="119" y="191"/>
                </a:lnTo>
                <a:lnTo>
                  <a:pt x="131" y="179"/>
                </a:lnTo>
                <a:lnTo>
                  <a:pt x="155" y="179"/>
                </a:lnTo>
                <a:lnTo>
                  <a:pt x="167" y="167"/>
                </a:lnTo>
                <a:lnTo>
                  <a:pt x="179" y="155"/>
                </a:lnTo>
                <a:lnTo>
                  <a:pt x="179" y="143"/>
                </a:lnTo>
                <a:lnTo>
                  <a:pt x="191" y="132"/>
                </a:lnTo>
                <a:lnTo>
                  <a:pt x="191" y="108"/>
                </a:lnTo>
                <a:lnTo>
                  <a:pt x="191" y="95"/>
                </a:lnTo>
                <a:lnTo>
                  <a:pt x="179" y="71"/>
                </a:lnTo>
                <a:lnTo>
                  <a:pt x="179" y="60"/>
                </a:lnTo>
                <a:lnTo>
                  <a:pt x="167" y="47"/>
                </a:lnTo>
                <a:lnTo>
                  <a:pt x="155" y="23"/>
                </a:lnTo>
                <a:close/>
              </a:path>
            </a:pathLst>
          </a:custGeom>
          <a:solidFill>
            <a:srgbClr val="000000"/>
          </a:solidFill>
          <a:ln w="6350">
            <a:solidFill>
              <a:srgbClr val="F8F8F8"/>
            </a:solidFill>
            <a:round/>
            <a:headEnd/>
            <a:tailEnd/>
          </a:ln>
        </p:spPr>
        <p:txBody>
          <a:bodyPr/>
          <a:lstStyle/>
          <a:p>
            <a:pPr eaLnBrk="0" hangingPunct="0"/>
            <a:endParaRPr lang="pt-PT"/>
          </a:p>
        </p:txBody>
      </p:sp>
      <p:sp>
        <p:nvSpPr>
          <p:cNvPr id="17449" name="Freeform 44"/>
          <p:cNvSpPr>
            <a:spLocks/>
          </p:cNvSpPr>
          <p:nvPr/>
        </p:nvSpPr>
        <p:spPr bwMode="auto">
          <a:xfrm>
            <a:off x="4916488" y="5222875"/>
            <a:ext cx="171450" cy="360363"/>
          </a:xfrm>
          <a:custGeom>
            <a:avLst/>
            <a:gdLst>
              <a:gd name="T0" fmla="*/ 0 w 323"/>
              <a:gd name="T1" fmla="*/ 682 h 682"/>
              <a:gd name="T2" fmla="*/ 323 w 323"/>
              <a:gd name="T3" fmla="*/ 0 h 682"/>
              <a:gd name="T4" fmla="*/ 0 w 323"/>
              <a:gd name="T5" fmla="*/ 682 h 682"/>
              <a:gd name="T6" fmla="*/ 0 60000 65536"/>
              <a:gd name="T7" fmla="*/ 0 60000 65536"/>
              <a:gd name="T8" fmla="*/ 0 60000 65536"/>
              <a:gd name="T9" fmla="*/ 0 w 323"/>
              <a:gd name="T10" fmla="*/ 0 h 682"/>
              <a:gd name="T11" fmla="*/ 323 w 323"/>
              <a:gd name="T12" fmla="*/ 682 h 682"/>
            </a:gdLst>
            <a:ahLst/>
            <a:cxnLst>
              <a:cxn ang="T6">
                <a:pos x="T0" y="T1"/>
              </a:cxn>
              <a:cxn ang="T7">
                <a:pos x="T2" y="T3"/>
              </a:cxn>
              <a:cxn ang="T8">
                <a:pos x="T4" y="T5"/>
              </a:cxn>
            </a:cxnLst>
            <a:rect l="T9" t="T10" r="T11" b="T12"/>
            <a:pathLst>
              <a:path w="323" h="682">
                <a:moveTo>
                  <a:pt x="0" y="682"/>
                </a:moveTo>
                <a:lnTo>
                  <a:pt x="323" y="0"/>
                </a:lnTo>
                <a:lnTo>
                  <a:pt x="0" y="682"/>
                </a:lnTo>
                <a:close/>
              </a:path>
            </a:pathLst>
          </a:custGeom>
          <a:solidFill>
            <a:srgbClr val="000000"/>
          </a:solidFill>
          <a:ln w="9525">
            <a:noFill/>
            <a:round/>
            <a:headEnd/>
            <a:tailEnd/>
          </a:ln>
        </p:spPr>
        <p:txBody>
          <a:bodyPr/>
          <a:lstStyle/>
          <a:p>
            <a:pPr eaLnBrk="0" hangingPunct="0"/>
            <a:endParaRPr lang="pt-PT"/>
          </a:p>
        </p:txBody>
      </p:sp>
      <p:sp>
        <p:nvSpPr>
          <p:cNvPr id="17450" name="Line 45"/>
          <p:cNvSpPr>
            <a:spLocks noChangeShapeType="1"/>
          </p:cNvSpPr>
          <p:nvPr/>
        </p:nvSpPr>
        <p:spPr bwMode="auto">
          <a:xfrm flipV="1">
            <a:off x="4916488" y="5222875"/>
            <a:ext cx="171450" cy="360363"/>
          </a:xfrm>
          <a:prstGeom prst="line">
            <a:avLst/>
          </a:prstGeom>
          <a:noFill/>
          <a:ln w="6350">
            <a:solidFill>
              <a:srgbClr val="F8F8F8"/>
            </a:solidFill>
            <a:round/>
            <a:headEnd/>
            <a:tailEnd/>
          </a:ln>
        </p:spPr>
        <p:txBody>
          <a:bodyPr/>
          <a:lstStyle/>
          <a:p>
            <a:endParaRPr lang="en-US"/>
          </a:p>
        </p:txBody>
      </p:sp>
      <p:sp>
        <p:nvSpPr>
          <p:cNvPr id="17451" name="Freeform 46"/>
          <p:cNvSpPr>
            <a:spLocks/>
          </p:cNvSpPr>
          <p:nvPr/>
        </p:nvSpPr>
        <p:spPr bwMode="auto">
          <a:xfrm>
            <a:off x="4916488" y="5229225"/>
            <a:ext cx="184150" cy="354013"/>
          </a:xfrm>
          <a:custGeom>
            <a:avLst/>
            <a:gdLst>
              <a:gd name="T0" fmla="*/ 0 w 346"/>
              <a:gd name="T1" fmla="*/ 669 h 669"/>
              <a:gd name="T2" fmla="*/ 346 w 346"/>
              <a:gd name="T3" fmla="*/ 0 h 669"/>
              <a:gd name="T4" fmla="*/ 0 w 346"/>
              <a:gd name="T5" fmla="*/ 669 h 669"/>
              <a:gd name="T6" fmla="*/ 0 60000 65536"/>
              <a:gd name="T7" fmla="*/ 0 60000 65536"/>
              <a:gd name="T8" fmla="*/ 0 60000 65536"/>
              <a:gd name="T9" fmla="*/ 0 w 346"/>
              <a:gd name="T10" fmla="*/ 0 h 669"/>
              <a:gd name="T11" fmla="*/ 346 w 346"/>
              <a:gd name="T12" fmla="*/ 669 h 669"/>
            </a:gdLst>
            <a:ahLst/>
            <a:cxnLst>
              <a:cxn ang="T6">
                <a:pos x="T0" y="T1"/>
              </a:cxn>
              <a:cxn ang="T7">
                <a:pos x="T2" y="T3"/>
              </a:cxn>
              <a:cxn ang="T8">
                <a:pos x="T4" y="T5"/>
              </a:cxn>
            </a:cxnLst>
            <a:rect l="T9" t="T10" r="T11" b="T12"/>
            <a:pathLst>
              <a:path w="346" h="669">
                <a:moveTo>
                  <a:pt x="0" y="669"/>
                </a:moveTo>
                <a:lnTo>
                  <a:pt x="346" y="0"/>
                </a:lnTo>
                <a:lnTo>
                  <a:pt x="0" y="669"/>
                </a:lnTo>
                <a:close/>
              </a:path>
            </a:pathLst>
          </a:custGeom>
          <a:solidFill>
            <a:srgbClr val="000000"/>
          </a:solidFill>
          <a:ln w="9525">
            <a:noFill/>
            <a:round/>
            <a:headEnd/>
            <a:tailEnd/>
          </a:ln>
        </p:spPr>
        <p:txBody>
          <a:bodyPr/>
          <a:lstStyle/>
          <a:p>
            <a:pPr eaLnBrk="0" hangingPunct="0"/>
            <a:endParaRPr lang="pt-PT"/>
          </a:p>
        </p:txBody>
      </p:sp>
      <p:sp>
        <p:nvSpPr>
          <p:cNvPr id="17452" name="Line 47"/>
          <p:cNvSpPr>
            <a:spLocks noChangeShapeType="1"/>
          </p:cNvSpPr>
          <p:nvPr/>
        </p:nvSpPr>
        <p:spPr bwMode="auto">
          <a:xfrm flipV="1">
            <a:off x="4916488" y="5229225"/>
            <a:ext cx="184150" cy="354013"/>
          </a:xfrm>
          <a:prstGeom prst="line">
            <a:avLst/>
          </a:prstGeom>
          <a:noFill/>
          <a:ln w="6350">
            <a:solidFill>
              <a:srgbClr val="F8F8F8"/>
            </a:solidFill>
            <a:round/>
            <a:headEnd/>
            <a:tailEnd/>
          </a:ln>
        </p:spPr>
        <p:txBody>
          <a:bodyPr/>
          <a:lstStyle/>
          <a:p>
            <a:endParaRPr lang="en-US"/>
          </a:p>
        </p:txBody>
      </p:sp>
      <p:sp>
        <p:nvSpPr>
          <p:cNvPr id="17453" name="Freeform 48"/>
          <p:cNvSpPr>
            <a:spLocks/>
          </p:cNvSpPr>
          <p:nvPr/>
        </p:nvSpPr>
        <p:spPr bwMode="auto">
          <a:xfrm>
            <a:off x="5087938" y="5222875"/>
            <a:ext cx="12700" cy="6350"/>
          </a:xfrm>
          <a:custGeom>
            <a:avLst/>
            <a:gdLst>
              <a:gd name="T0" fmla="*/ 0 w 23"/>
              <a:gd name="T1" fmla="*/ 0 h 13"/>
              <a:gd name="T2" fmla="*/ 23 w 23"/>
              <a:gd name="T3" fmla="*/ 13 h 13"/>
              <a:gd name="T4" fmla="*/ 0 w 23"/>
              <a:gd name="T5" fmla="*/ 0 h 13"/>
              <a:gd name="T6" fmla="*/ 0 60000 65536"/>
              <a:gd name="T7" fmla="*/ 0 60000 65536"/>
              <a:gd name="T8" fmla="*/ 0 60000 65536"/>
              <a:gd name="T9" fmla="*/ 0 w 23"/>
              <a:gd name="T10" fmla="*/ 0 h 13"/>
              <a:gd name="T11" fmla="*/ 23 w 23"/>
              <a:gd name="T12" fmla="*/ 13 h 13"/>
            </a:gdLst>
            <a:ahLst/>
            <a:cxnLst>
              <a:cxn ang="T6">
                <a:pos x="T0" y="T1"/>
              </a:cxn>
              <a:cxn ang="T7">
                <a:pos x="T2" y="T3"/>
              </a:cxn>
              <a:cxn ang="T8">
                <a:pos x="T4" y="T5"/>
              </a:cxn>
            </a:cxnLst>
            <a:rect l="T9" t="T10" r="T11" b="T12"/>
            <a:pathLst>
              <a:path w="23" h="13">
                <a:moveTo>
                  <a:pt x="0" y="0"/>
                </a:moveTo>
                <a:lnTo>
                  <a:pt x="23" y="13"/>
                </a:lnTo>
                <a:lnTo>
                  <a:pt x="0" y="0"/>
                </a:lnTo>
                <a:close/>
              </a:path>
            </a:pathLst>
          </a:custGeom>
          <a:solidFill>
            <a:srgbClr val="000000"/>
          </a:solidFill>
          <a:ln w="9525">
            <a:noFill/>
            <a:round/>
            <a:headEnd/>
            <a:tailEnd/>
          </a:ln>
        </p:spPr>
        <p:txBody>
          <a:bodyPr/>
          <a:lstStyle/>
          <a:p>
            <a:pPr eaLnBrk="0" hangingPunct="0"/>
            <a:endParaRPr lang="pt-PT"/>
          </a:p>
        </p:txBody>
      </p:sp>
      <p:sp>
        <p:nvSpPr>
          <p:cNvPr id="17454" name="Line 49"/>
          <p:cNvSpPr>
            <a:spLocks noChangeShapeType="1"/>
          </p:cNvSpPr>
          <p:nvPr/>
        </p:nvSpPr>
        <p:spPr bwMode="auto">
          <a:xfrm>
            <a:off x="5087938" y="5222875"/>
            <a:ext cx="12700" cy="6350"/>
          </a:xfrm>
          <a:prstGeom prst="line">
            <a:avLst/>
          </a:prstGeom>
          <a:noFill/>
          <a:ln w="6350">
            <a:solidFill>
              <a:srgbClr val="F8F8F8"/>
            </a:solidFill>
            <a:round/>
            <a:headEnd/>
            <a:tailEnd/>
          </a:ln>
        </p:spPr>
        <p:txBody>
          <a:bodyPr/>
          <a:lstStyle/>
          <a:p>
            <a:endParaRPr lang="en-US"/>
          </a:p>
        </p:txBody>
      </p:sp>
      <p:sp>
        <p:nvSpPr>
          <p:cNvPr id="17455" name="Freeform 50"/>
          <p:cNvSpPr>
            <a:spLocks/>
          </p:cNvSpPr>
          <p:nvPr/>
        </p:nvSpPr>
        <p:spPr bwMode="auto">
          <a:xfrm>
            <a:off x="5075238" y="5216525"/>
            <a:ext cx="473075" cy="31750"/>
          </a:xfrm>
          <a:custGeom>
            <a:avLst/>
            <a:gdLst>
              <a:gd name="T0" fmla="*/ 895 w 895"/>
              <a:gd name="T1" fmla="*/ 0 h 59"/>
              <a:gd name="T2" fmla="*/ 0 w 895"/>
              <a:gd name="T3" fmla="*/ 59 h 59"/>
              <a:gd name="T4" fmla="*/ 895 w 895"/>
              <a:gd name="T5" fmla="*/ 0 h 59"/>
              <a:gd name="T6" fmla="*/ 0 60000 65536"/>
              <a:gd name="T7" fmla="*/ 0 60000 65536"/>
              <a:gd name="T8" fmla="*/ 0 60000 65536"/>
              <a:gd name="T9" fmla="*/ 0 w 895"/>
              <a:gd name="T10" fmla="*/ 0 h 59"/>
              <a:gd name="T11" fmla="*/ 895 w 895"/>
              <a:gd name="T12" fmla="*/ 59 h 59"/>
            </a:gdLst>
            <a:ahLst/>
            <a:cxnLst>
              <a:cxn ang="T6">
                <a:pos x="T0" y="T1"/>
              </a:cxn>
              <a:cxn ang="T7">
                <a:pos x="T2" y="T3"/>
              </a:cxn>
              <a:cxn ang="T8">
                <a:pos x="T4" y="T5"/>
              </a:cxn>
            </a:cxnLst>
            <a:rect l="T9" t="T10" r="T11" b="T12"/>
            <a:pathLst>
              <a:path w="895" h="59">
                <a:moveTo>
                  <a:pt x="895" y="0"/>
                </a:moveTo>
                <a:lnTo>
                  <a:pt x="0" y="59"/>
                </a:lnTo>
                <a:lnTo>
                  <a:pt x="895" y="0"/>
                </a:lnTo>
                <a:close/>
              </a:path>
            </a:pathLst>
          </a:custGeom>
          <a:solidFill>
            <a:srgbClr val="000000"/>
          </a:solidFill>
          <a:ln w="9525">
            <a:noFill/>
            <a:round/>
            <a:headEnd/>
            <a:tailEnd/>
          </a:ln>
        </p:spPr>
        <p:txBody>
          <a:bodyPr/>
          <a:lstStyle/>
          <a:p>
            <a:pPr eaLnBrk="0" hangingPunct="0"/>
            <a:endParaRPr lang="pt-PT"/>
          </a:p>
        </p:txBody>
      </p:sp>
      <p:sp>
        <p:nvSpPr>
          <p:cNvPr id="17456" name="Line 51"/>
          <p:cNvSpPr>
            <a:spLocks noChangeShapeType="1"/>
          </p:cNvSpPr>
          <p:nvPr/>
        </p:nvSpPr>
        <p:spPr bwMode="auto">
          <a:xfrm flipH="1">
            <a:off x="5075238" y="5216525"/>
            <a:ext cx="473075" cy="31750"/>
          </a:xfrm>
          <a:prstGeom prst="line">
            <a:avLst/>
          </a:prstGeom>
          <a:noFill/>
          <a:ln w="6350">
            <a:solidFill>
              <a:srgbClr val="F8F8F8"/>
            </a:solidFill>
            <a:round/>
            <a:headEnd/>
            <a:tailEnd/>
          </a:ln>
        </p:spPr>
        <p:txBody>
          <a:bodyPr/>
          <a:lstStyle/>
          <a:p>
            <a:endParaRPr lang="en-US"/>
          </a:p>
        </p:txBody>
      </p:sp>
      <p:sp>
        <p:nvSpPr>
          <p:cNvPr id="17457" name="Freeform 52"/>
          <p:cNvSpPr>
            <a:spLocks/>
          </p:cNvSpPr>
          <p:nvPr/>
        </p:nvSpPr>
        <p:spPr bwMode="auto">
          <a:xfrm>
            <a:off x="5068888" y="5216525"/>
            <a:ext cx="479425" cy="19050"/>
          </a:xfrm>
          <a:custGeom>
            <a:avLst/>
            <a:gdLst>
              <a:gd name="T0" fmla="*/ 908 w 908"/>
              <a:gd name="T1" fmla="*/ 0 h 35"/>
              <a:gd name="T2" fmla="*/ 0 w 908"/>
              <a:gd name="T3" fmla="*/ 35 h 35"/>
              <a:gd name="T4" fmla="*/ 908 w 908"/>
              <a:gd name="T5" fmla="*/ 0 h 35"/>
              <a:gd name="T6" fmla="*/ 0 60000 65536"/>
              <a:gd name="T7" fmla="*/ 0 60000 65536"/>
              <a:gd name="T8" fmla="*/ 0 60000 65536"/>
              <a:gd name="T9" fmla="*/ 0 w 908"/>
              <a:gd name="T10" fmla="*/ 0 h 35"/>
              <a:gd name="T11" fmla="*/ 908 w 908"/>
              <a:gd name="T12" fmla="*/ 35 h 35"/>
            </a:gdLst>
            <a:ahLst/>
            <a:cxnLst>
              <a:cxn ang="T6">
                <a:pos x="T0" y="T1"/>
              </a:cxn>
              <a:cxn ang="T7">
                <a:pos x="T2" y="T3"/>
              </a:cxn>
              <a:cxn ang="T8">
                <a:pos x="T4" y="T5"/>
              </a:cxn>
            </a:cxnLst>
            <a:rect l="T9" t="T10" r="T11" b="T12"/>
            <a:pathLst>
              <a:path w="908" h="35">
                <a:moveTo>
                  <a:pt x="908" y="0"/>
                </a:moveTo>
                <a:lnTo>
                  <a:pt x="0" y="35"/>
                </a:lnTo>
                <a:lnTo>
                  <a:pt x="908" y="0"/>
                </a:lnTo>
                <a:close/>
              </a:path>
            </a:pathLst>
          </a:custGeom>
          <a:solidFill>
            <a:srgbClr val="000000"/>
          </a:solidFill>
          <a:ln w="9525">
            <a:noFill/>
            <a:round/>
            <a:headEnd/>
            <a:tailEnd/>
          </a:ln>
        </p:spPr>
        <p:txBody>
          <a:bodyPr/>
          <a:lstStyle/>
          <a:p>
            <a:pPr eaLnBrk="0" hangingPunct="0"/>
            <a:endParaRPr lang="pt-PT"/>
          </a:p>
        </p:txBody>
      </p:sp>
      <p:sp>
        <p:nvSpPr>
          <p:cNvPr id="17458" name="Line 53"/>
          <p:cNvSpPr>
            <a:spLocks noChangeShapeType="1"/>
          </p:cNvSpPr>
          <p:nvPr/>
        </p:nvSpPr>
        <p:spPr bwMode="auto">
          <a:xfrm flipH="1">
            <a:off x="5068888" y="5216525"/>
            <a:ext cx="479425" cy="19050"/>
          </a:xfrm>
          <a:prstGeom prst="line">
            <a:avLst/>
          </a:prstGeom>
          <a:noFill/>
          <a:ln w="6350">
            <a:solidFill>
              <a:srgbClr val="F8F8F8"/>
            </a:solidFill>
            <a:round/>
            <a:headEnd/>
            <a:tailEnd/>
          </a:ln>
        </p:spPr>
        <p:txBody>
          <a:bodyPr/>
          <a:lstStyle/>
          <a:p>
            <a:endParaRPr lang="en-US"/>
          </a:p>
        </p:txBody>
      </p:sp>
      <p:sp>
        <p:nvSpPr>
          <p:cNvPr id="17459" name="Freeform 54"/>
          <p:cNvSpPr>
            <a:spLocks/>
          </p:cNvSpPr>
          <p:nvPr/>
        </p:nvSpPr>
        <p:spPr bwMode="auto">
          <a:xfrm>
            <a:off x="5068888" y="5235575"/>
            <a:ext cx="1587" cy="12700"/>
          </a:xfrm>
          <a:custGeom>
            <a:avLst/>
            <a:gdLst>
              <a:gd name="T0" fmla="*/ 0 w 1587"/>
              <a:gd name="T1" fmla="*/ 24 h 24"/>
              <a:gd name="T2" fmla="*/ 0 w 1587"/>
              <a:gd name="T3" fmla="*/ 0 h 24"/>
              <a:gd name="T4" fmla="*/ 0 w 1587"/>
              <a:gd name="T5" fmla="*/ 24 h 24"/>
              <a:gd name="T6" fmla="*/ 0 60000 65536"/>
              <a:gd name="T7" fmla="*/ 0 60000 65536"/>
              <a:gd name="T8" fmla="*/ 0 60000 65536"/>
              <a:gd name="T9" fmla="*/ 0 w 1587"/>
              <a:gd name="T10" fmla="*/ 0 h 24"/>
              <a:gd name="T11" fmla="*/ 1587 w 1587"/>
              <a:gd name="T12" fmla="*/ 24 h 24"/>
            </a:gdLst>
            <a:ahLst/>
            <a:cxnLst>
              <a:cxn ang="T6">
                <a:pos x="T0" y="T1"/>
              </a:cxn>
              <a:cxn ang="T7">
                <a:pos x="T2" y="T3"/>
              </a:cxn>
              <a:cxn ang="T8">
                <a:pos x="T4" y="T5"/>
              </a:cxn>
            </a:cxnLst>
            <a:rect l="T9" t="T10" r="T11" b="T12"/>
            <a:pathLst>
              <a:path w="1587" h="24">
                <a:moveTo>
                  <a:pt x="0" y="24"/>
                </a:moveTo>
                <a:lnTo>
                  <a:pt x="0" y="0"/>
                </a:lnTo>
                <a:lnTo>
                  <a:pt x="0" y="24"/>
                </a:lnTo>
                <a:close/>
              </a:path>
            </a:pathLst>
          </a:custGeom>
          <a:solidFill>
            <a:srgbClr val="000000"/>
          </a:solidFill>
          <a:ln w="9525">
            <a:noFill/>
            <a:round/>
            <a:headEnd/>
            <a:tailEnd/>
          </a:ln>
        </p:spPr>
        <p:txBody>
          <a:bodyPr/>
          <a:lstStyle/>
          <a:p>
            <a:pPr eaLnBrk="0" hangingPunct="0"/>
            <a:endParaRPr lang="pt-PT"/>
          </a:p>
        </p:txBody>
      </p:sp>
      <p:sp>
        <p:nvSpPr>
          <p:cNvPr id="17460" name="Line 55"/>
          <p:cNvSpPr>
            <a:spLocks noChangeShapeType="1"/>
          </p:cNvSpPr>
          <p:nvPr/>
        </p:nvSpPr>
        <p:spPr bwMode="auto">
          <a:xfrm flipV="1">
            <a:off x="5068888" y="5235575"/>
            <a:ext cx="1587" cy="12700"/>
          </a:xfrm>
          <a:prstGeom prst="line">
            <a:avLst/>
          </a:prstGeom>
          <a:noFill/>
          <a:ln w="6350">
            <a:solidFill>
              <a:srgbClr val="F8F8F8"/>
            </a:solidFill>
            <a:round/>
            <a:headEnd/>
            <a:tailEnd/>
          </a:ln>
        </p:spPr>
        <p:txBody>
          <a:bodyPr/>
          <a:lstStyle/>
          <a:p>
            <a:endParaRPr lang="en-US"/>
          </a:p>
        </p:txBody>
      </p:sp>
      <p:sp>
        <p:nvSpPr>
          <p:cNvPr id="17461" name="Freeform 56"/>
          <p:cNvSpPr>
            <a:spLocks/>
          </p:cNvSpPr>
          <p:nvPr/>
        </p:nvSpPr>
        <p:spPr bwMode="auto">
          <a:xfrm>
            <a:off x="4714875" y="4906963"/>
            <a:ext cx="360363" cy="315912"/>
          </a:xfrm>
          <a:custGeom>
            <a:avLst/>
            <a:gdLst>
              <a:gd name="T0" fmla="*/ 0 w 681"/>
              <a:gd name="T1" fmla="*/ 0 h 598"/>
              <a:gd name="T2" fmla="*/ 681 w 681"/>
              <a:gd name="T3" fmla="*/ 598 h 598"/>
              <a:gd name="T4" fmla="*/ 0 w 681"/>
              <a:gd name="T5" fmla="*/ 0 h 598"/>
              <a:gd name="T6" fmla="*/ 0 60000 65536"/>
              <a:gd name="T7" fmla="*/ 0 60000 65536"/>
              <a:gd name="T8" fmla="*/ 0 60000 65536"/>
              <a:gd name="T9" fmla="*/ 0 w 681"/>
              <a:gd name="T10" fmla="*/ 0 h 598"/>
              <a:gd name="T11" fmla="*/ 681 w 681"/>
              <a:gd name="T12" fmla="*/ 598 h 598"/>
            </a:gdLst>
            <a:ahLst/>
            <a:cxnLst>
              <a:cxn ang="T6">
                <a:pos x="T0" y="T1"/>
              </a:cxn>
              <a:cxn ang="T7">
                <a:pos x="T2" y="T3"/>
              </a:cxn>
              <a:cxn ang="T8">
                <a:pos x="T4" y="T5"/>
              </a:cxn>
            </a:cxnLst>
            <a:rect l="T9" t="T10" r="T11" b="T12"/>
            <a:pathLst>
              <a:path w="681" h="598">
                <a:moveTo>
                  <a:pt x="0" y="0"/>
                </a:moveTo>
                <a:lnTo>
                  <a:pt x="681" y="598"/>
                </a:lnTo>
                <a:lnTo>
                  <a:pt x="0" y="0"/>
                </a:lnTo>
                <a:close/>
              </a:path>
            </a:pathLst>
          </a:custGeom>
          <a:solidFill>
            <a:srgbClr val="000000"/>
          </a:solidFill>
          <a:ln w="9525">
            <a:noFill/>
            <a:round/>
            <a:headEnd/>
            <a:tailEnd/>
          </a:ln>
        </p:spPr>
        <p:txBody>
          <a:bodyPr/>
          <a:lstStyle/>
          <a:p>
            <a:pPr eaLnBrk="0" hangingPunct="0"/>
            <a:endParaRPr lang="pt-PT"/>
          </a:p>
        </p:txBody>
      </p:sp>
      <p:sp>
        <p:nvSpPr>
          <p:cNvPr id="17462" name="Line 57"/>
          <p:cNvSpPr>
            <a:spLocks noChangeShapeType="1"/>
          </p:cNvSpPr>
          <p:nvPr/>
        </p:nvSpPr>
        <p:spPr bwMode="auto">
          <a:xfrm>
            <a:off x="4714875" y="4906963"/>
            <a:ext cx="360363" cy="315912"/>
          </a:xfrm>
          <a:prstGeom prst="line">
            <a:avLst/>
          </a:prstGeom>
          <a:noFill/>
          <a:ln w="6350">
            <a:solidFill>
              <a:srgbClr val="F8F8F8"/>
            </a:solidFill>
            <a:round/>
            <a:headEnd/>
            <a:tailEnd/>
          </a:ln>
        </p:spPr>
        <p:txBody>
          <a:bodyPr/>
          <a:lstStyle/>
          <a:p>
            <a:endParaRPr lang="en-US"/>
          </a:p>
        </p:txBody>
      </p:sp>
      <p:sp>
        <p:nvSpPr>
          <p:cNvPr id="17463" name="Freeform 58"/>
          <p:cNvSpPr>
            <a:spLocks/>
          </p:cNvSpPr>
          <p:nvPr/>
        </p:nvSpPr>
        <p:spPr bwMode="auto">
          <a:xfrm>
            <a:off x="4714875" y="4906963"/>
            <a:ext cx="354013" cy="322262"/>
          </a:xfrm>
          <a:custGeom>
            <a:avLst/>
            <a:gdLst>
              <a:gd name="T0" fmla="*/ 0 w 668"/>
              <a:gd name="T1" fmla="*/ 0 h 611"/>
              <a:gd name="T2" fmla="*/ 668 w 668"/>
              <a:gd name="T3" fmla="*/ 611 h 611"/>
              <a:gd name="T4" fmla="*/ 0 w 668"/>
              <a:gd name="T5" fmla="*/ 0 h 611"/>
              <a:gd name="T6" fmla="*/ 0 60000 65536"/>
              <a:gd name="T7" fmla="*/ 0 60000 65536"/>
              <a:gd name="T8" fmla="*/ 0 60000 65536"/>
              <a:gd name="T9" fmla="*/ 0 w 668"/>
              <a:gd name="T10" fmla="*/ 0 h 611"/>
              <a:gd name="T11" fmla="*/ 668 w 668"/>
              <a:gd name="T12" fmla="*/ 611 h 611"/>
            </a:gdLst>
            <a:ahLst/>
            <a:cxnLst>
              <a:cxn ang="T6">
                <a:pos x="T0" y="T1"/>
              </a:cxn>
              <a:cxn ang="T7">
                <a:pos x="T2" y="T3"/>
              </a:cxn>
              <a:cxn ang="T8">
                <a:pos x="T4" y="T5"/>
              </a:cxn>
            </a:cxnLst>
            <a:rect l="T9" t="T10" r="T11" b="T12"/>
            <a:pathLst>
              <a:path w="668" h="611">
                <a:moveTo>
                  <a:pt x="0" y="0"/>
                </a:moveTo>
                <a:lnTo>
                  <a:pt x="668" y="611"/>
                </a:lnTo>
                <a:lnTo>
                  <a:pt x="0" y="0"/>
                </a:lnTo>
                <a:close/>
              </a:path>
            </a:pathLst>
          </a:custGeom>
          <a:solidFill>
            <a:srgbClr val="000000"/>
          </a:solidFill>
          <a:ln w="9525">
            <a:noFill/>
            <a:round/>
            <a:headEnd/>
            <a:tailEnd/>
          </a:ln>
        </p:spPr>
        <p:txBody>
          <a:bodyPr/>
          <a:lstStyle/>
          <a:p>
            <a:pPr eaLnBrk="0" hangingPunct="0"/>
            <a:endParaRPr lang="pt-PT"/>
          </a:p>
        </p:txBody>
      </p:sp>
      <p:sp>
        <p:nvSpPr>
          <p:cNvPr id="17464" name="Line 59"/>
          <p:cNvSpPr>
            <a:spLocks noChangeShapeType="1"/>
          </p:cNvSpPr>
          <p:nvPr/>
        </p:nvSpPr>
        <p:spPr bwMode="auto">
          <a:xfrm>
            <a:off x="4714875" y="4906963"/>
            <a:ext cx="354013" cy="322262"/>
          </a:xfrm>
          <a:prstGeom prst="line">
            <a:avLst/>
          </a:prstGeom>
          <a:noFill/>
          <a:ln w="6350">
            <a:solidFill>
              <a:srgbClr val="F8F8F8"/>
            </a:solidFill>
            <a:round/>
            <a:headEnd/>
            <a:tailEnd/>
          </a:ln>
        </p:spPr>
        <p:txBody>
          <a:bodyPr/>
          <a:lstStyle/>
          <a:p>
            <a:endParaRPr lang="en-US"/>
          </a:p>
        </p:txBody>
      </p:sp>
      <p:sp>
        <p:nvSpPr>
          <p:cNvPr id="17465" name="Freeform 60"/>
          <p:cNvSpPr>
            <a:spLocks/>
          </p:cNvSpPr>
          <p:nvPr/>
        </p:nvSpPr>
        <p:spPr bwMode="auto">
          <a:xfrm>
            <a:off x="5068888" y="5222875"/>
            <a:ext cx="12700" cy="6350"/>
          </a:xfrm>
          <a:custGeom>
            <a:avLst/>
            <a:gdLst>
              <a:gd name="T0" fmla="*/ 24 w 24"/>
              <a:gd name="T1" fmla="*/ 0 h 13"/>
              <a:gd name="T2" fmla="*/ 0 w 24"/>
              <a:gd name="T3" fmla="*/ 13 h 13"/>
              <a:gd name="T4" fmla="*/ 24 w 24"/>
              <a:gd name="T5" fmla="*/ 0 h 13"/>
              <a:gd name="T6" fmla="*/ 0 60000 65536"/>
              <a:gd name="T7" fmla="*/ 0 60000 65536"/>
              <a:gd name="T8" fmla="*/ 0 60000 65536"/>
              <a:gd name="T9" fmla="*/ 0 w 24"/>
              <a:gd name="T10" fmla="*/ 0 h 13"/>
              <a:gd name="T11" fmla="*/ 24 w 24"/>
              <a:gd name="T12" fmla="*/ 13 h 13"/>
            </a:gdLst>
            <a:ahLst/>
            <a:cxnLst>
              <a:cxn ang="T6">
                <a:pos x="T0" y="T1"/>
              </a:cxn>
              <a:cxn ang="T7">
                <a:pos x="T2" y="T3"/>
              </a:cxn>
              <a:cxn ang="T8">
                <a:pos x="T4" y="T5"/>
              </a:cxn>
            </a:cxnLst>
            <a:rect l="T9" t="T10" r="T11" b="T12"/>
            <a:pathLst>
              <a:path w="24" h="13">
                <a:moveTo>
                  <a:pt x="24" y="0"/>
                </a:moveTo>
                <a:lnTo>
                  <a:pt x="0" y="13"/>
                </a:lnTo>
                <a:lnTo>
                  <a:pt x="24" y="0"/>
                </a:lnTo>
                <a:close/>
              </a:path>
            </a:pathLst>
          </a:custGeom>
          <a:solidFill>
            <a:srgbClr val="000000"/>
          </a:solidFill>
          <a:ln w="9525">
            <a:noFill/>
            <a:round/>
            <a:headEnd/>
            <a:tailEnd/>
          </a:ln>
        </p:spPr>
        <p:txBody>
          <a:bodyPr/>
          <a:lstStyle/>
          <a:p>
            <a:pPr eaLnBrk="0" hangingPunct="0"/>
            <a:endParaRPr lang="pt-PT"/>
          </a:p>
        </p:txBody>
      </p:sp>
      <p:sp>
        <p:nvSpPr>
          <p:cNvPr id="17466" name="Line 61"/>
          <p:cNvSpPr>
            <a:spLocks noChangeShapeType="1"/>
          </p:cNvSpPr>
          <p:nvPr/>
        </p:nvSpPr>
        <p:spPr bwMode="auto">
          <a:xfrm flipH="1">
            <a:off x="5068888" y="5222875"/>
            <a:ext cx="12700" cy="6350"/>
          </a:xfrm>
          <a:prstGeom prst="line">
            <a:avLst/>
          </a:prstGeom>
          <a:noFill/>
          <a:ln w="6350">
            <a:solidFill>
              <a:srgbClr val="F8F8F8"/>
            </a:solidFill>
            <a:round/>
            <a:headEnd/>
            <a:tailEnd/>
          </a:ln>
        </p:spPr>
        <p:txBody>
          <a:bodyPr/>
          <a:lstStyle/>
          <a:p>
            <a:endParaRPr lang="en-US"/>
          </a:p>
        </p:txBody>
      </p:sp>
      <p:sp>
        <p:nvSpPr>
          <p:cNvPr id="17467" name="Line 62"/>
          <p:cNvSpPr>
            <a:spLocks noChangeShapeType="1"/>
          </p:cNvSpPr>
          <p:nvPr/>
        </p:nvSpPr>
        <p:spPr bwMode="auto">
          <a:xfrm flipH="1">
            <a:off x="5024438" y="5216525"/>
            <a:ext cx="63500" cy="879475"/>
          </a:xfrm>
          <a:prstGeom prst="line">
            <a:avLst/>
          </a:prstGeom>
          <a:noFill/>
          <a:ln w="6350">
            <a:solidFill>
              <a:srgbClr val="F8F8F8"/>
            </a:solidFill>
            <a:round/>
            <a:headEnd/>
            <a:tailEnd/>
          </a:ln>
        </p:spPr>
        <p:txBody>
          <a:bodyPr/>
          <a:lstStyle/>
          <a:p>
            <a:endParaRPr lang="en-US"/>
          </a:p>
        </p:txBody>
      </p:sp>
      <p:sp>
        <p:nvSpPr>
          <p:cNvPr id="17468" name="Line 63"/>
          <p:cNvSpPr>
            <a:spLocks noChangeShapeType="1"/>
          </p:cNvSpPr>
          <p:nvPr/>
        </p:nvSpPr>
        <p:spPr bwMode="auto">
          <a:xfrm>
            <a:off x="5094288" y="5216525"/>
            <a:ext cx="50800" cy="885825"/>
          </a:xfrm>
          <a:prstGeom prst="line">
            <a:avLst/>
          </a:prstGeom>
          <a:noFill/>
          <a:ln w="6350">
            <a:solidFill>
              <a:srgbClr val="F8F8F8"/>
            </a:solidFill>
            <a:round/>
            <a:headEnd/>
            <a:tailEnd/>
          </a:ln>
        </p:spPr>
        <p:txBody>
          <a:bodyPr/>
          <a:lstStyle/>
          <a:p>
            <a:endParaRPr lang="en-US"/>
          </a:p>
        </p:txBody>
      </p:sp>
      <p:sp>
        <p:nvSpPr>
          <p:cNvPr id="17469" name="Freeform 64"/>
          <p:cNvSpPr>
            <a:spLocks/>
          </p:cNvSpPr>
          <p:nvPr/>
        </p:nvSpPr>
        <p:spPr bwMode="auto">
          <a:xfrm>
            <a:off x="4960938" y="6089650"/>
            <a:ext cx="233362" cy="25400"/>
          </a:xfrm>
          <a:custGeom>
            <a:avLst/>
            <a:gdLst>
              <a:gd name="T0" fmla="*/ 0 w 441"/>
              <a:gd name="T1" fmla="*/ 12 h 48"/>
              <a:gd name="T2" fmla="*/ 0 w 441"/>
              <a:gd name="T3" fmla="*/ 48 h 48"/>
              <a:gd name="T4" fmla="*/ 441 w 441"/>
              <a:gd name="T5" fmla="*/ 36 h 48"/>
              <a:gd name="T6" fmla="*/ 441 w 441"/>
              <a:gd name="T7" fmla="*/ 0 h 48"/>
              <a:gd name="T8" fmla="*/ 0 w 441"/>
              <a:gd name="T9" fmla="*/ 12 h 48"/>
              <a:gd name="T10" fmla="*/ 0 60000 65536"/>
              <a:gd name="T11" fmla="*/ 0 60000 65536"/>
              <a:gd name="T12" fmla="*/ 0 60000 65536"/>
              <a:gd name="T13" fmla="*/ 0 60000 65536"/>
              <a:gd name="T14" fmla="*/ 0 60000 65536"/>
              <a:gd name="T15" fmla="*/ 0 w 441"/>
              <a:gd name="T16" fmla="*/ 0 h 48"/>
              <a:gd name="T17" fmla="*/ 441 w 441"/>
              <a:gd name="T18" fmla="*/ 48 h 48"/>
            </a:gdLst>
            <a:ahLst/>
            <a:cxnLst>
              <a:cxn ang="T10">
                <a:pos x="T0" y="T1"/>
              </a:cxn>
              <a:cxn ang="T11">
                <a:pos x="T2" y="T3"/>
              </a:cxn>
              <a:cxn ang="T12">
                <a:pos x="T4" y="T5"/>
              </a:cxn>
              <a:cxn ang="T13">
                <a:pos x="T6" y="T7"/>
              </a:cxn>
              <a:cxn ang="T14">
                <a:pos x="T8" y="T9"/>
              </a:cxn>
            </a:cxnLst>
            <a:rect l="T15" t="T16" r="T17" b="T18"/>
            <a:pathLst>
              <a:path w="441" h="48">
                <a:moveTo>
                  <a:pt x="0" y="12"/>
                </a:moveTo>
                <a:lnTo>
                  <a:pt x="0" y="48"/>
                </a:lnTo>
                <a:lnTo>
                  <a:pt x="441" y="36"/>
                </a:lnTo>
                <a:lnTo>
                  <a:pt x="441" y="0"/>
                </a:lnTo>
                <a:lnTo>
                  <a:pt x="0" y="12"/>
                </a:lnTo>
                <a:close/>
              </a:path>
            </a:pathLst>
          </a:custGeom>
          <a:solidFill>
            <a:srgbClr val="F8F8F8"/>
          </a:solidFill>
          <a:ln w="9525">
            <a:noFill/>
            <a:round/>
            <a:headEnd/>
            <a:tailEnd/>
          </a:ln>
        </p:spPr>
        <p:txBody>
          <a:bodyPr/>
          <a:lstStyle/>
          <a:p>
            <a:pPr eaLnBrk="0" hangingPunct="0"/>
            <a:endParaRPr lang="pt-PT"/>
          </a:p>
        </p:txBody>
      </p:sp>
      <p:sp>
        <p:nvSpPr>
          <p:cNvPr id="17470" name="Rectangle 65"/>
          <p:cNvSpPr>
            <a:spLocks noChangeArrowheads="1"/>
          </p:cNvSpPr>
          <p:nvPr/>
        </p:nvSpPr>
        <p:spPr bwMode="auto">
          <a:xfrm>
            <a:off x="4341813" y="4197350"/>
            <a:ext cx="50800" cy="455613"/>
          </a:xfrm>
          <a:prstGeom prst="rect">
            <a:avLst/>
          </a:prstGeom>
          <a:solidFill>
            <a:srgbClr val="F8F8F8"/>
          </a:solidFill>
          <a:ln w="9525">
            <a:noFill/>
            <a:miter lim="800000"/>
            <a:headEnd/>
            <a:tailEnd/>
          </a:ln>
        </p:spPr>
        <p:txBody>
          <a:bodyPr/>
          <a:lstStyle/>
          <a:p>
            <a:pPr eaLnBrk="0" hangingPunct="0"/>
            <a:endParaRPr lang="pt-PT"/>
          </a:p>
        </p:txBody>
      </p:sp>
      <p:sp>
        <p:nvSpPr>
          <p:cNvPr id="17471" name="Line 66"/>
          <p:cNvSpPr>
            <a:spLocks noChangeShapeType="1"/>
          </p:cNvSpPr>
          <p:nvPr/>
        </p:nvSpPr>
        <p:spPr bwMode="auto">
          <a:xfrm>
            <a:off x="4367213" y="4500563"/>
            <a:ext cx="1068387" cy="1587"/>
          </a:xfrm>
          <a:prstGeom prst="line">
            <a:avLst/>
          </a:prstGeom>
          <a:noFill/>
          <a:ln w="6350">
            <a:solidFill>
              <a:srgbClr val="F8F8F8"/>
            </a:solidFill>
            <a:round/>
            <a:headEnd/>
            <a:tailEnd/>
          </a:ln>
        </p:spPr>
        <p:txBody>
          <a:bodyPr/>
          <a:lstStyle/>
          <a:p>
            <a:endParaRPr lang="en-US"/>
          </a:p>
        </p:txBody>
      </p:sp>
      <p:sp>
        <p:nvSpPr>
          <p:cNvPr id="17472" name="Rectangle 67"/>
          <p:cNvSpPr>
            <a:spLocks noChangeArrowheads="1"/>
          </p:cNvSpPr>
          <p:nvPr/>
        </p:nvSpPr>
        <p:spPr bwMode="auto">
          <a:xfrm>
            <a:off x="5422900" y="4425950"/>
            <a:ext cx="25400" cy="303213"/>
          </a:xfrm>
          <a:prstGeom prst="rect">
            <a:avLst/>
          </a:prstGeom>
          <a:solidFill>
            <a:srgbClr val="F8F8F8"/>
          </a:solidFill>
          <a:ln w="9525">
            <a:noFill/>
            <a:miter lim="800000"/>
            <a:headEnd/>
            <a:tailEnd/>
          </a:ln>
        </p:spPr>
        <p:txBody>
          <a:bodyPr/>
          <a:lstStyle/>
          <a:p>
            <a:pPr eaLnBrk="0" hangingPunct="0"/>
            <a:endParaRPr lang="pt-PT"/>
          </a:p>
        </p:txBody>
      </p:sp>
      <p:sp>
        <p:nvSpPr>
          <p:cNvPr id="17473" name="Line 68"/>
          <p:cNvSpPr>
            <a:spLocks noChangeShapeType="1"/>
          </p:cNvSpPr>
          <p:nvPr/>
        </p:nvSpPr>
        <p:spPr bwMode="auto">
          <a:xfrm flipV="1">
            <a:off x="5106988" y="4652963"/>
            <a:ext cx="1587" cy="531812"/>
          </a:xfrm>
          <a:prstGeom prst="line">
            <a:avLst/>
          </a:prstGeom>
          <a:noFill/>
          <a:ln w="6350">
            <a:solidFill>
              <a:srgbClr val="F8F8F8"/>
            </a:solidFill>
            <a:round/>
            <a:headEnd/>
            <a:tailEnd/>
          </a:ln>
        </p:spPr>
        <p:txBody>
          <a:bodyPr/>
          <a:lstStyle/>
          <a:p>
            <a:endParaRPr lang="en-US"/>
          </a:p>
        </p:txBody>
      </p:sp>
      <p:sp>
        <p:nvSpPr>
          <p:cNvPr id="17474" name="Line 69"/>
          <p:cNvSpPr>
            <a:spLocks noChangeShapeType="1"/>
          </p:cNvSpPr>
          <p:nvPr/>
        </p:nvSpPr>
        <p:spPr bwMode="auto">
          <a:xfrm>
            <a:off x="5106988" y="4652963"/>
            <a:ext cx="328612" cy="1587"/>
          </a:xfrm>
          <a:prstGeom prst="line">
            <a:avLst/>
          </a:prstGeom>
          <a:noFill/>
          <a:ln w="6350">
            <a:solidFill>
              <a:srgbClr val="F8F8F8"/>
            </a:solidFill>
            <a:round/>
            <a:headEnd/>
            <a:tailEnd/>
          </a:ln>
        </p:spPr>
        <p:txBody>
          <a:bodyPr/>
          <a:lstStyle/>
          <a:p>
            <a:endParaRPr lang="en-US"/>
          </a:p>
        </p:txBody>
      </p:sp>
      <p:sp>
        <p:nvSpPr>
          <p:cNvPr id="17475" name="Line 70"/>
          <p:cNvSpPr>
            <a:spLocks noChangeShapeType="1"/>
          </p:cNvSpPr>
          <p:nvPr/>
        </p:nvSpPr>
        <p:spPr bwMode="auto">
          <a:xfrm flipH="1">
            <a:off x="4121150" y="4425950"/>
            <a:ext cx="246063" cy="1588"/>
          </a:xfrm>
          <a:prstGeom prst="line">
            <a:avLst/>
          </a:prstGeom>
          <a:noFill/>
          <a:ln w="6350">
            <a:solidFill>
              <a:srgbClr val="F8F8F8"/>
            </a:solidFill>
            <a:round/>
            <a:headEnd/>
            <a:tailEnd/>
          </a:ln>
        </p:spPr>
        <p:txBody>
          <a:bodyPr/>
          <a:lstStyle/>
          <a:p>
            <a:endParaRPr lang="en-US"/>
          </a:p>
        </p:txBody>
      </p:sp>
      <p:sp>
        <p:nvSpPr>
          <p:cNvPr id="17476" name="Freeform 73"/>
          <p:cNvSpPr>
            <a:spLocks/>
          </p:cNvSpPr>
          <p:nvPr/>
        </p:nvSpPr>
        <p:spPr bwMode="auto">
          <a:xfrm>
            <a:off x="5030788" y="5159375"/>
            <a:ext cx="101600" cy="101600"/>
          </a:xfrm>
          <a:custGeom>
            <a:avLst/>
            <a:gdLst>
              <a:gd name="T0" fmla="*/ 155 w 191"/>
              <a:gd name="T1" fmla="*/ 23 h 191"/>
              <a:gd name="T2" fmla="*/ 131 w 191"/>
              <a:gd name="T3" fmla="*/ 11 h 191"/>
              <a:gd name="T4" fmla="*/ 119 w 191"/>
              <a:gd name="T5" fmla="*/ 11 h 191"/>
              <a:gd name="T6" fmla="*/ 95 w 191"/>
              <a:gd name="T7" fmla="*/ 0 h 191"/>
              <a:gd name="T8" fmla="*/ 84 w 191"/>
              <a:gd name="T9" fmla="*/ 0 h 191"/>
              <a:gd name="T10" fmla="*/ 60 w 191"/>
              <a:gd name="T11" fmla="*/ 11 h 191"/>
              <a:gd name="T12" fmla="*/ 47 w 191"/>
              <a:gd name="T13" fmla="*/ 11 h 191"/>
              <a:gd name="T14" fmla="*/ 36 w 191"/>
              <a:gd name="T15" fmla="*/ 23 h 191"/>
              <a:gd name="T16" fmla="*/ 24 w 191"/>
              <a:gd name="T17" fmla="*/ 35 h 191"/>
              <a:gd name="T18" fmla="*/ 12 w 191"/>
              <a:gd name="T19" fmla="*/ 47 h 191"/>
              <a:gd name="T20" fmla="*/ 0 w 191"/>
              <a:gd name="T21" fmla="*/ 60 h 191"/>
              <a:gd name="T22" fmla="*/ 0 w 191"/>
              <a:gd name="T23" fmla="*/ 84 h 191"/>
              <a:gd name="T24" fmla="*/ 0 w 191"/>
              <a:gd name="T25" fmla="*/ 95 h 191"/>
              <a:gd name="T26" fmla="*/ 12 w 191"/>
              <a:gd name="T27" fmla="*/ 119 h 191"/>
              <a:gd name="T28" fmla="*/ 24 w 191"/>
              <a:gd name="T29" fmla="*/ 132 h 191"/>
              <a:gd name="T30" fmla="*/ 36 w 191"/>
              <a:gd name="T31" fmla="*/ 143 h 191"/>
              <a:gd name="T32" fmla="*/ 47 w 191"/>
              <a:gd name="T33" fmla="*/ 155 h 191"/>
              <a:gd name="T34" fmla="*/ 60 w 191"/>
              <a:gd name="T35" fmla="*/ 167 h 191"/>
              <a:gd name="T36" fmla="*/ 84 w 191"/>
              <a:gd name="T37" fmla="*/ 179 h 191"/>
              <a:gd name="T38" fmla="*/ 95 w 191"/>
              <a:gd name="T39" fmla="*/ 179 h 191"/>
              <a:gd name="T40" fmla="*/ 119 w 191"/>
              <a:gd name="T41" fmla="*/ 191 h 191"/>
              <a:gd name="T42" fmla="*/ 131 w 191"/>
              <a:gd name="T43" fmla="*/ 179 h 191"/>
              <a:gd name="T44" fmla="*/ 155 w 191"/>
              <a:gd name="T45" fmla="*/ 179 h 191"/>
              <a:gd name="T46" fmla="*/ 167 w 191"/>
              <a:gd name="T47" fmla="*/ 167 h 191"/>
              <a:gd name="T48" fmla="*/ 179 w 191"/>
              <a:gd name="T49" fmla="*/ 155 h 191"/>
              <a:gd name="T50" fmla="*/ 179 w 191"/>
              <a:gd name="T51" fmla="*/ 143 h 191"/>
              <a:gd name="T52" fmla="*/ 191 w 191"/>
              <a:gd name="T53" fmla="*/ 132 h 191"/>
              <a:gd name="T54" fmla="*/ 191 w 191"/>
              <a:gd name="T55" fmla="*/ 108 h 191"/>
              <a:gd name="T56" fmla="*/ 191 w 191"/>
              <a:gd name="T57" fmla="*/ 95 h 191"/>
              <a:gd name="T58" fmla="*/ 179 w 191"/>
              <a:gd name="T59" fmla="*/ 71 h 191"/>
              <a:gd name="T60" fmla="*/ 179 w 191"/>
              <a:gd name="T61" fmla="*/ 60 h 191"/>
              <a:gd name="T62" fmla="*/ 167 w 191"/>
              <a:gd name="T63" fmla="*/ 47 h 191"/>
              <a:gd name="T64" fmla="*/ 155 w 191"/>
              <a:gd name="T65" fmla="*/ 23 h 19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91"/>
              <a:gd name="T100" fmla="*/ 0 h 191"/>
              <a:gd name="T101" fmla="*/ 191 w 191"/>
              <a:gd name="T102" fmla="*/ 191 h 19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91" h="191">
                <a:moveTo>
                  <a:pt x="155" y="23"/>
                </a:moveTo>
                <a:lnTo>
                  <a:pt x="131" y="11"/>
                </a:lnTo>
                <a:lnTo>
                  <a:pt x="119" y="11"/>
                </a:lnTo>
                <a:lnTo>
                  <a:pt x="95" y="0"/>
                </a:lnTo>
                <a:lnTo>
                  <a:pt x="84" y="0"/>
                </a:lnTo>
                <a:lnTo>
                  <a:pt x="60" y="11"/>
                </a:lnTo>
                <a:lnTo>
                  <a:pt x="47" y="11"/>
                </a:lnTo>
                <a:lnTo>
                  <a:pt x="36" y="23"/>
                </a:lnTo>
                <a:lnTo>
                  <a:pt x="24" y="35"/>
                </a:lnTo>
                <a:lnTo>
                  <a:pt x="12" y="47"/>
                </a:lnTo>
                <a:lnTo>
                  <a:pt x="0" y="60"/>
                </a:lnTo>
                <a:lnTo>
                  <a:pt x="0" y="84"/>
                </a:lnTo>
                <a:lnTo>
                  <a:pt x="0" y="95"/>
                </a:lnTo>
                <a:lnTo>
                  <a:pt x="12" y="119"/>
                </a:lnTo>
                <a:lnTo>
                  <a:pt x="24" y="132"/>
                </a:lnTo>
                <a:lnTo>
                  <a:pt x="36" y="143"/>
                </a:lnTo>
                <a:lnTo>
                  <a:pt x="47" y="155"/>
                </a:lnTo>
                <a:lnTo>
                  <a:pt x="60" y="167"/>
                </a:lnTo>
                <a:lnTo>
                  <a:pt x="84" y="179"/>
                </a:lnTo>
                <a:lnTo>
                  <a:pt x="95" y="179"/>
                </a:lnTo>
                <a:lnTo>
                  <a:pt x="119" y="191"/>
                </a:lnTo>
                <a:lnTo>
                  <a:pt x="131" y="179"/>
                </a:lnTo>
                <a:lnTo>
                  <a:pt x="155" y="179"/>
                </a:lnTo>
                <a:lnTo>
                  <a:pt x="167" y="167"/>
                </a:lnTo>
                <a:lnTo>
                  <a:pt x="179" y="155"/>
                </a:lnTo>
                <a:lnTo>
                  <a:pt x="179" y="143"/>
                </a:lnTo>
                <a:lnTo>
                  <a:pt x="191" y="132"/>
                </a:lnTo>
                <a:lnTo>
                  <a:pt x="191" y="108"/>
                </a:lnTo>
                <a:lnTo>
                  <a:pt x="191" y="95"/>
                </a:lnTo>
                <a:lnTo>
                  <a:pt x="179" y="71"/>
                </a:lnTo>
                <a:lnTo>
                  <a:pt x="179" y="60"/>
                </a:lnTo>
                <a:lnTo>
                  <a:pt x="167" y="47"/>
                </a:lnTo>
                <a:lnTo>
                  <a:pt x="155" y="23"/>
                </a:lnTo>
                <a:close/>
              </a:path>
            </a:pathLst>
          </a:custGeom>
          <a:solidFill>
            <a:srgbClr val="000000"/>
          </a:solidFill>
          <a:ln w="6350">
            <a:solidFill>
              <a:srgbClr val="F8F8F8"/>
            </a:solidFill>
            <a:round/>
            <a:headEnd/>
            <a:tailEnd/>
          </a:ln>
        </p:spPr>
        <p:txBody>
          <a:bodyPr/>
          <a:lstStyle/>
          <a:p>
            <a:pPr eaLnBrk="0" hangingPunct="0"/>
            <a:endParaRPr lang="pt-PT"/>
          </a:p>
        </p:txBody>
      </p:sp>
      <p:sp>
        <p:nvSpPr>
          <p:cNvPr id="17477" name="Freeform 74"/>
          <p:cNvSpPr>
            <a:spLocks/>
          </p:cNvSpPr>
          <p:nvPr/>
        </p:nvSpPr>
        <p:spPr bwMode="auto">
          <a:xfrm>
            <a:off x="4916488" y="5222875"/>
            <a:ext cx="171450" cy="360363"/>
          </a:xfrm>
          <a:custGeom>
            <a:avLst/>
            <a:gdLst>
              <a:gd name="T0" fmla="*/ 0 w 323"/>
              <a:gd name="T1" fmla="*/ 682 h 682"/>
              <a:gd name="T2" fmla="*/ 323 w 323"/>
              <a:gd name="T3" fmla="*/ 0 h 682"/>
              <a:gd name="T4" fmla="*/ 0 w 323"/>
              <a:gd name="T5" fmla="*/ 682 h 682"/>
              <a:gd name="T6" fmla="*/ 0 60000 65536"/>
              <a:gd name="T7" fmla="*/ 0 60000 65536"/>
              <a:gd name="T8" fmla="*/ 0 60000 65536"/>
              <a:gd name="T9" fmla="*/ 0 w 323"/>
              <a:gd name="T10" fmla="*/ 0 h 682"/>
              <a:gd name="T11" fmla="*/ 323 w 323"/>
              <a:gd name="T12" fmla="*/ 682 h 682"/>
            </a:gdLst>
            <a:ahLst/>
            <a:cxnLst>
              <a:cxn ang="T6">
                <a:pos x="T0" y="T1"/>
              </a:cxn>
              <a:cxn ang="T7">
                <a:pos x="T2" y="T3"/>
              </a:cxn>
              <a:cxn ang="T8">
                <a:pos x="T4" y="T5"/>
              </a:cxn>
            </a:cxnLst>
            <a:rect l="T9" t="T10" r="T11" b="T12"/>
            <a:pathLst>
              <a:path w="323" h="682">
                <a:moveTo>
                  <a:pt x="0" y="682"/>
                </a:moveTo>
                <a:lnTo>
                  <a:pt x="323" y="0"/>
                </a:lnTo>
                <a:lnTo>
                  <a:pt x="0" y="682"/>
                </a:lnTo>
                <a:close/>
              </a:path>
            </a:pathLst>
          </a:custGeom>
          <a:solidFill>
            <a:srgbClr val="000000"/>
          </a:solidFill>
          <a:ln w="9525">
            <a:noFill/>
            <a:round/>
            <a:headEnd/>
            <a:tailEnd/>
          </a:ln>
        </p:spPr>
        <p:txBody>
          <a:bodyPr/>
          <a:lstStyle/>
          <a:p>
            <a:pPr eaLnBrk="0" hangingPunct="0"/>
            <a:endParaRPr lang="pt-PT"/>
          </a:p>
        </p:txBody>
      </p:sp>
      <p:sp>
        <p:nvSpPr>
          <p:cNvPr id="17478" name="Line 75"/>
          <p:cNvSpPr>
            <a:spLocks noChangeShapeType="1"/>
          </p:cNvSpPr>
          <p:nvPr/>
        </p:nvSpPr>
        <p:spPr bwMode="auto">
          <a:xfrm flipV="1">
            <a:off x="4916488" y="5222875"/>
            <a:ext cx="171450" cy="360363"/>
          </a:xfrm>
          <a:prstGeom prst="line">
            <a:avLst/>
          </a:prstGeom>
          <a:noFill/>
          <a:ln w="6350">
            <a:solidFill>
              <a:srgbClr val="F8F8F8"/>
            </a:solidFill>
            <a:round/>
            <a:headEnd/>
            <a:tailEnd/>
          </a:ln>
        </p:spPr>
        <p:txBody>
          <a:bodyPr/>
          <a:lstStyle/>
          <a:p>
            <a:endParaRPr lang="en-US"/>
          </a:p>
        </p:txBody>
      </p:sp>
      <p:sp>
        <p:nvSpPr>
          <p:cNvPr id="17479" name="Freeform 76"/>
          <p:cNvSpPr>
            <a:spLocks/>
          </p:cNvSpPr>
          <p:nvPr/>
        </p:nvSpPr>
        <p:spPr bwMode="auto">
          <a:xfrm>
            <a:off x="4916488" y="5229225"/>
            <a:ext cx="184150" cy="354013"/>
          </a:xfrm>
          <a:custGeom>
            <a:avLst/>
            <a:gdLst>
              <a:gd name="T0" fmla="*/ 0 w 346"/>
              <a:gd name="T1" fmla="*/ 669 h 669"/>
              <a:gd name="T2" fmla="*/ 346 w 346"/>
              <a:gd name="T3" fmla="*/ 0 h 669"/>
              <a:gd name="T4" fmla="*/ 0 w 346"/>
              <a:gd name="T5" fmla="*/ 669 h 669"/>
              <a:gd name="T6" fmla="*/ 0 60000 65536"/>
              <a:gd name="T7" fmla="*/ 0 60000 65536"/>
              <a:gd name="T8" fmla="*/ 0 60000 65536"/>
              <a:gd name="T9" fmla="*/ 0 w 346"/>
              <a:gd name="T10" fmla="*/ 0 h 669"/>
              <a:gd name="T11" fmla="*/ 346 w 346"/>
              <a:gd name="T12" fmla="*/ 669 h 669"/>
            </a:gdLst>
            <a:ahLst/>
            <a:cxnLst>
              <a:cxn ang="T6">
                <a:pos x="T0" y="T1"/>
              </a:cxn>
              <a:cxn ang="T7">
                <a:pos x="T2" y="T3"/>
              </a:cxn>
              <a:cxn ang="T8">
                <a:pos x="T4" y="T5"/>
              </a:cxn>
            </a:cxnLst>
            <a:rect l="T9" t="T10" r="T11" b="T12"/>
            <a:pathLst>
              <a:path w="346" h="669">
                <a:moveTo>
                  <a:pt x="0" y="669"/>
                </a:moveTo>
                <a:lnTo>
                  <a:pt x="346" y="0"/>
                </a:lnTo>
                <a:lnTo>
                  <a:pt x="0" y="669"/>
                </a:lnTo>
                <a:close/>
              </a:path>
            </a:pathLst>
          </a:custGeom>
          <a:solidFill>
            <a:srgbClr val="000000"/>
          </a:solidFill>
          <a:ln w="9525">
            <a:noFill/>
            <a:round/>
            <a:headEnd/>
            <a:tailEnd/>
          </a:ln>
        </p:spPr>
        <p:txBody>
          <a:bodyPr/>
          <a:lstStyle/>
          <a:p>
            <a:pPr eaLnBrk="0" hangingPunct="0"/>
            <a:endParaRPr lang="pt-PT"/>
          </a:p>
        </p:txBody>
      </p:sp>
      <p:sp>
        <p:nvSpPr>
          <p:cNvPr id="17480" name="Line 77"/>
          <p:cNvSpPr>
            <a:spLocks noChangeShapeType="1"/>
          </p:cNvSpPr>
          <p:nvPr/>
        </p:nvSpPr>
        <p:spPr bwMode="auto">
          <a:xfrm flipV="1">
            <a:off x="4916488" y="5229225"/>
            <a:ext cx="184150" cy="354013"/>
          </a:xfrm>
          <a:prstGeom prst="line">
            <a:avLst/>
          </a:prstGeom>
          <a:noFill/>
          <a:ln w="6350">
            <a:solidFill>
              <a:srgbClr val="F8F8F8"/>
            </a:solidFill>
            <a:round/>
            <a:headEnd/>
            <a:tailEnd/>
          </a:ln>
        </p:spPr>
        <p:txBody>
          <a:bodyPr/>
          <a:lstStyle/>
          <a:p>
            <a:endParaRPr lang="en-US"/>
          </a:p>
        </p:txBody>
      </p:sp>
      <p:sp>
        <p:nvSpPr>
          <p:cNvPr id="17481" name="Freeform 78"/>
          <p:cNvSpPr>
            <a:spLocks/>
          </p:cNvSpPr>
          <p:nvPr/>
        </p:nvSpPr>
        <p:spPr bwMode="auto">
          <a:xfrm>
            <a:off x="5087938" y="5222875"/>
            <a:ext cx="12700" cy="6350"/>
          </a:xfrm>
          <a:custGeom>
            <a:avLst/>
            <a:gdLst>
              <a:gd name="T0" fmla="*/ 0 w 23"/>
              <a:gd name="T1" fmla="*/ 0 h 13"/>
              <a:gd name="T2" fmla="*/ 23 w 23"/>
              <a:gd name="T3" fmla="*/ 13 h 13"/>
              <a:gd name="T4" fmla="*/ 0 w 23"/>
              <a:gd name="T5" fmla="*/ 0 h 13"/>
              <a:gd name="T6" fmla="*/ 0 60000 65536"/>
              <a:gd name="T7" fmla="*/ 0 60000 65536"/>
              <a:gd name="T8" fmla="*/ 0 60000 65536"/>
              <a:gd name="T9" fmla="*/ 0 w 23"/>
              <a:gd name="T10" fmla="*/ 0 h 13"/>
              <a:gd name="T11" fmla="*/ 23 w 23"/>
              <a:gd name="T12" fmla="*/ 13 h 13"/>
            </a:gdLst>
            <a:ahLst/>
            <a:cxnLst>
              <a:cxn ang="T6">
                <a:pos x="T0" y="T1"/>
              </a:cxn>
              <a:cxn ang="T7">
                <a:pos x="T2" y="T3"/>
              </a:cxn>
              <a:cxn ang="T8">
                <a:pos x="T4" y="T5"/>
              </a:cxn>
            </a:cxnLst>
            <a:rect l="T9" t="T10" r="T11" b="T12"/>
            <a:pathLst>
              <a:path w="23" h="13">
                <a:moveTo>
                  <a:pt x="0" y="0"/>
                </a:moveTo>
                <a:lnTo>
                  <a:pt x="23" y="13"/>
                </a:lnTo>
                <a:lnTo>
                  <a:pt x="0" y="0"/>
                </a:lnTo>
                <a:close/>
              </a:path>
            </a:pathLst>
          </a:custGeom>
          <a:solidFill>
            <a:srgbClr val="000000"/>
          </a:solidFill>
          <a:ln w="9525">
            <a:noFill/>
            <a:round/>
            <a:headEnd/>
            <a:tailEnd/>
          </a:ln>
        </p:spPr>
        <p:txBody>
          <a:bodyPr/>
          <a:lstStyle/>
          <a:p>
            <a:pPr eaLnBrk="0" hangingPunct="0"/>
            <a:endParaRPr lang="pt-PT"/>
          </a:p>
        </p:txBody>
      </p:sp>
      <p:sp>
        <p:nvSpPr>
          <p:cNvPr id="17482" name="Line 79"/>
          <p:cNvSpPr>
            <a:spLocks noChangeShapeType="1"/>
          </p:cNvSpPr>
          <p:nvPr/>
        </p:nvSpPr>
        <p:spPr bwMode="auto">
          <a:xfrm>
            <a:off x="5087938" y="5222875"/>
            <a:ext cx="12700" cy="6350"/>
          </a:xfrm>
          <a:prstGeom prst="line">
            <a:avLst/>
          </a:prstGeom>
          <a:noFill/>
          <a:ln w="6350">
            <a:solidFill>
              <a:srgbClr val="F8F8F8"/>
            </a:solidFill>
            <a:round/>
            <a:headEnd/>
            <a:tailEnd/>
          </a:ln>
        </p:spPr>
        <p:txBody>
          <a:bodyPr/>
          <a:lstStyle/>
          <a:p>
            <a:endParaRPr lang="en-US"/>
          </a:p>
        </p:txBody>
      </p:sp>
      <p:sp>
        <p:nvSpPr>
          <p:cNvPr id="17483" name="Freeform 80"/>
          <p:cNvSpPr>
            <a:spLocks/>
          </p:cNvSpPr>
          <p:nvPr/>
        </p:nvSpPr>
        <p:spPr bwMode="auto">
          <a:xfrm>
            <a:off x="5075238" y="5216525"/>
            <a:ext cx="473075" cy="31750"/>
          </a:xfrm>
          <a:custGeom>
            <a:avLst/>
            <a:gdLst>
              <a:gd name="T0" fmla="*/ 895 w 895"/>
              <a:gd name="T1" fmla="*/ 0 h 59"/>
              <a:gd name="T2" fmla="*/ 0 w 895"/>
              <a:gd name="T3" fmla="*/ 59 h 59"/>
              <a:gd name="T4" fmla="*/ 895 w 895"/>
              <a:gd name="T5" fmla="*/ 0 h 59"/>
              <a:gd name="T6" fmla="*/ 0 60000 65536"/>
              <a:gd name="T7" fmla="*/ 0 60000 65536"/>
              <a:gd name="T8" fmla="*/ 0 60000 65536"/>
              <a:gd name="T9" fmla="*/ 0 w 895"/>
              <a:gd name="T10" fmla="*/ 0 h 59"/>
              <a:gd name="T11" fmla="*/ 895 w 895"/>
              <a:gd name="T12" fmla="*/ 59 h 59"/>
            </a:gdLst>
            <a:ahLst/>
            <a:cxnLst>
              <a:cxn ang="T6">
                <a:pos x="T0" y="T1"/>
              </a:cxn>
              <a:cxn ang="T7">
                <a:pos x="T2" y="T3"/>
              </a:cxn>
              <a:cxn ang="T8">
                <a:pos x="T4" y="T5"/>
              </a:cxn>
            </a:cxnLst>
            <a:rect l="T9" t="T10" r="T11" b="T12"/>
            <a:pathLst>
              <a:path w="895" h="59">
                <a:moveTo>
                  <a:pt x="895" y="0"/>
                </a:moveTo>
                <a:lnTo>
                  <a:pt x="0" y="59"/>
                </a:lnTo>
                <a:lnTo>
                  <a:pt x="895" y="0"/>
                </a:lnTo>
                <a:close/>
              </a:path>
            </a:pathLst>
          </a:custGeom>
          <a:solidFill>
            <a:srgbClr val="000000"/>
          </a:solidFill>
          <a:ln w="9525">
            <a:noFill/>
            <a:round/>
            <a:headEnd/>
            <a:tailEnd/>
          </a:ln>
        </p:spPr>
        <p:txBody>
          <a:bodyPr/>
          <a:lstStyle/>
          <a:p>
            <a:pPr eaLnBrk="0" hangingPunct="0"/>
            <a:endParaRPr lang="pt-PT"/>
          </a:p>
        </p:txBody>
      </p:sp>
      <p:sp>
        <p:nvSpPr>
          <p:cNvPr id="17484" name="Line 81"/>
          <p:cNvSpPr>
            <a:spLocks noChangeShapeType="1"/>
          </p:cNvSpPr>
          <p:nvPr/>
        </p:nvSpPr>
        <p:spPr bwMode="auto">
          <a:xfrm flipH="1">
            <a:off x="5075238" y="5216525"/>
            <a:ext cx="473075" cy="31750"/>
          </a:xfrm>
          <a:prstGeom prst="line">
            <a:avLst/>
          </a:prstGeom>
          <a:noFill/>
          <a:ln w="6350">
            <a:solidFill>
              <a:srgbClr val="F8F8F8"/>
            </a:solidFill>
            <a:round/>
            <a:headEnd/>
            <a:tailEnd/>
          </a:ln>
        </p:spPr>
        <p:txBody>
          <a:bodyPr/>
          <a:lstStyle/>
          <a:p>
            <a:endParaRPr lang="en-US"/>
          </a:p>
        </p:txBody>
      </p:sp>
      <p:sp>
        <p:nvSpPr>
          <p:cNvPr id="17485" name="Freeform 82"/>
          <p:cNvSpPr>
            <a:spLocks/>
          </p:cNvSpPr>
          <p:nvPr/>
        </p:nvSpPr>
        <p:spPr bwMode="auto">
          <a:xfrm>
            <a:off x="5068888" y="5216525"/>
            <a:ext cx="479425" cy="19050"/>
          </a:xfrm>
          <a:custGeom>
            <a:avLst/>
            <a:gdLst>
              <a:gd name="T0" fmla="*/ 908 w 908"/>
              <a:gd name="T1" fmla="*/ 0 h 35"/>
              <a:gd name="T2" fmla="*/ 0 w 908"/>
              <a:gd name="T3" fmla="*/ 35 h 35"/>
              <a:gd name="T4" fmla="*/ 908 w 908"/>
              <a:gd name="T5" fmla="*/ 0 h 35"/>
              <a:gd name="T6" fmla="*/ 0 60000 65536"/>
              <a:gd name="T7" fmla="*/ 0 60000 65536"/>
              <a:gd name="T8" fmla="*/ 0 60000 65536"/>
              <a:gd name="T9" fmla="*/ 0 w 908"/>
              <a:gd name="T10" fmla="*/ 0 h 35"/>
              <a:gd name="T11" fmla="*/ 908 w 908"/>
              <a:gd name="T12" fmla="*/ 35 h 35"/>
            </a:gdLst>
            <a:ahLst/>
            <a:cxnLst>
              <a:cxn ang="T6">
                <a:pos x="T0" y="T1"/>
              </a:cxn>
              <a:cxn ang="T7">
                <a:pos x="T2" y="T3"/>
              </a:cxn>
              <a:cxn ang="T8">
                <a:pos x="T4" y="T5"/>
              </a:cxn>
            </a:cxnLst>
            <a:rect l="T9" t="T10" r="T11" b="T12"/>
            <a:pathLst>
              <a:path w="908" h="35">
                <a:moveTo>
                  <a:pt x="908" y="0"/>
                </a:moveTo>
                <a:lnTo>
                  <a:pt x="0" y="35"/>
                </a:lnTo>
                <a:lnTo>
                  <a:pt x="908" y="0"/>
                </a:lnTo>
                <a:close/>
              </a:path>
            </a:pathLst>
          </a:custGeom>
          <a:solidFill>
            <a:srgbClr val="000000"/>
          </a:solidFill>
          <a:ln w="9525">
            <a:noFill/>
            <a:round/>
            <a:headEnd/>
            <a:tailEnd/>
          </a:ln>
        </p:spPr>
        <p:txBody>
          <a:bodyPr/>
          <a:lstStyle/>
          <a:p>
            <a:pPr eaLnBrk="0" hangingPunct="0"/>
            <a:endParaRPr lang="pt-PT"/>
          </a:p>
        </p:txBody>
      </p:sp>
      <p:sp>
        <p:nvSpPr>
          <p:cNvPr id="17486" name="Line 83"/>
          <p:cNvSpPr>
            <a:spLocks noChangeShapeType="1"/>
          </p:cNvSpPr>
          <p:nvPr/>
        </p:nvSpPr>
        <p:spPr bwMode="auto">
          <a:xfrm flipH="1">
            <a:off x="5068888" y="5216525"/>
            <a:ext cx="479425" cy="19050"/>
          </a:xfrm>
          <a:prstGeom prst="line">
            <a:avLst/>
          </a:prstGeom>
          <a:noFill/>
          <a:ln w="6350">
            <a:solidFill>
              <a:srgbClr val="F8F8F8"/>
            </a:solidFill>
            <a:round/>
            <a:headEnd/>
            <a:tailEnd/>
          </a:ln>
        </p:spPr>
        <p:txBody>
          <a:bodyPr/>
          <a:lstStyle/>
          <a:p>
            <a:endParaRPr lang="en-US"/>
          </a:p>
        </p:txBody>
      </p:sp>
      <p:sp>
        <p:nvSpPr>
          <p:cNvPr id="17487" name="Freeform 84"/>
          <p:cNvSpPr>
            <a:spLocks/>
          </p:cNvSpPr>
          <p:nvPr/>
        </p:nvSpPr>
        <p:spPr bwMode="auto">
          <a:xfrm>
            <a:off x="5068888" y="5235575"/>
            <a:ext cx="1587" cy="12700"/>
          </a:xfrm>
          <a:custGeom>
            <a:avLst/>
            <a:gdLst>
              <a:gd name="T0" fmla="*/ 0 w 1587"/>
              <a:gd name="T1" fmla="*/ 24 h 24"/>
              <a:gd name="T2" fmla="*/ 0 w 1587"/>
              <a:gd name="T3" fmla="*/ 0 h 24"/>
              <a:gd name="T4" fmla="*/ 0 w 1587"/>
              <a:gd name="T5" fmla="*/ 24 h 24"/>
              <a:gd name="T6" fmla="*/ 0 60000 65536"/>
              <a:gd name="T7" fmla="*/ 0 60000 65536"/>
              <a:gd name="T8" fmla="*/ 0 60000 65536"/>
              <a:gd name="T9" fmla="*/ 0 w 1587"/>
              <a:gd name="T10" fmla="*/ 0 h 24"/>
              <a:gd name="T11" fmla="*/ 1587 w 1587"/>
              <a:gd name="T12" fmla="*/ 24 h 24"/>
            </a:gdLst>
            <a:ahLst/>
            <a:cxnLst>
              <a:cxn ang="T6">
                <a:pos x="T0" y="T1"/>
              </a:cxn>
              <a:cxn ang="T7">
                <a:pos x="T2" y="T3"/>
              </a:cxn>
              <a:cxn ang="T8">
                <a:pos x="T4" y="T5"/>
              </a:cxn>
            </a:cxnLst>
            <a:rect l="T9" t="T10" r="T11" b="T12"/>
            <a:pathLst>
              <a:path w="1587" h="24">
                <a:moveTo>
                  <a:pt x="0" y="24"/>
                </a:moveTo>
                <a:lnTo>
                  <a:pt x="0" y="0"/>
                </a:lnTo>
                <a:lnTo>
                  <a:pt x="0" y="24"/>
                </a:lnTo>
                <a:close/>
              </a:path>
            </a:pathLst>
          </a:custGeom>
          <a:solidFill>
            <a:srgbClr val="000000"/>
          </a:solidFill>
          <a:ln w="9525">
            <a:noFill/>
            <a:round/>
            <a:headEnd/>
            <a:tailEnd/>
          </a:ln>
        </p:spPr>
        <p:txBody>
          <a:bodyPr/>
          <a:lstStyle/>
          <a:p>
            <a:pPr eaLnBrk="0" hangingPunct="0"/>
            <a:endParaRPr lang="pt-PT"/>
          </a:p>
        </p:txBody>
      </p:sp>
      <p:sp>
        <p:nvSpPr>
          <p:cNvPr id="17488" name="Line 85"/>
          <p:cNvSpPr>
            <a:spLocks noChangeShapeType="1"/>
          </p:cNvSpPr>
          <p:nvPr/>
        </p:nvSpPr>
        <p:spPr bwMode="auto">
          <a:xfrm flipV="1">
            <a:off x="5068888" y="5235575"/>
            <a:ext cx="1587" cy="12700"/>
          </a:xfrm>
          <a:prstGeom prst="line">
            <a:avLst/>
          </a:prstGeom>
          <a:noFill/>
          <a:ln w="6350">
            <a:solidFill>
              <a:srgbClr val="F8F8F8"/>
            </a:solidFill>
            <a:round/>
            <a:headEnd/>
            <a:tailEnd/>
          </a:ln>
        </p:spPr>
        <p:txBody>
          <a:bodyPr/>
          <a:lstStyle/>
          <a:p>
            <a:endParaRPr lang="en-US"/>
          </a:p>
        </p:txBody>
      </p:sp>
      <p:sp>
        <p:nvSpPr>
          <p:cNvPr id="17489" name="Freeform 86"/>
          <p:cNvSpPr>
            <a:spLocks/>
          </p:cNvSpPr>
          <p:nvPr/>
        </p:nvSpPr>
        <p:spPr bwMode="auto">
          <a:xfrm>
            <a:off x="4714875" y="4906963"/>
            <a:ext cx="360363" cy="315912"/>
          </a:xfrm>
          <a:custGeom>
            <a:avLst/>
            <a:gdLst>
              <a:gd name="T0" fmla="*/ 0 w 681"/>
              <a:gd name="T1" fmla="*/ 0 h 598"/>
              <a:gd name="T2" fmla="*/ 681 w 681"/>
              <a:gd name="T3" fmla="*/ 598 h 598"/>
              <a:gd name="T4" fmla="*/ 0 w 681"/>
              <a:gd name="T5" fmla="*/ 0 h 598"/>
              <a:gd name="T6" fmla="*/ 0 60000 65536"/>
              <a:gd name="T7" fmla="*/ 0 60000 65536"/>
              <a:gd name="T8" fmla="*/ 0 60000 65536"/>
              <a:gd name="T9" fmla="*/ 0 w 681"/>
              <a:gd name="T10" fmla="*/ 0 h 598"/>
              <a:gd name="T11" fmla="*/ 681 w 681"/>
              <a:gd name="T12" fmla="*/ 598 h 598"/>
            </a:gdLst>
            <a:ahLst/>
            <a:cxnLst>
              <a:cxn ang="T6">
                <a:pos x="T0" y="T1"/>
              </a:cxn>
              <a:cxn ang="T7">
                <a:pos x="T2" y="T3"/>
              </a:cxn>
              <a:cxn ang="T8">
                <a:pos x="T4" y="T5"/>
              </a:cxn>
            </a:cxnLst>
            <a:rect l="T9" t="T10" r="T11" b="T12"/>
            <a:pathLst>
              <a:path w="681" h="598">
                <a:moveTo>
                  <a:pt x="0" y="0"/>
                </a:moveTo>
                <a:lnTo>
                  <a:pt x="681" y="598"/>
                </a:lnTo>
                <a:lnTo>
                  <a:pt x="0" y="0"/>
                </a:lnTo>
                <a:close/>
              </a:path>
            </a:pathLst>
          </a:custGeom>
          <a:solidFill>
            <a:srgbClr val="000000"/>
          </a:solidFill>
          <a:ln w="9525">
            <a:noFill/>
            <a:round/>
            <a:headEnd/>
            <a:tailEnd/>
          </a:ln>
        </p:spPr>
        <p:txBody>
          <a:bodyPr/>
          <a:lstStyle/>
          <a:p>
            <a:pPr eaLnBrk="0" hangingPunct="0"/>
            <a:endParaRPr lang="pt-PT"/>
          </a:p>
        </p:txBody>
      </p:sp>
      <p:sp>
        <p:nvSpPr>
          <p:cNvPr id="17490" name="Line 87"/>
          <p:cNvSpPr>
            <a:spLocks noChangeShapeType="1"/>
          </p:cNvSpPr>
          <p:nvPr/>
        </p:nvSpPr>
        <p:spPr bwMode="auto">
          <a:xfrm>
            <a:off x="4714875" y="4906963"/>
            <a:ext cx="360363" cy="315912"/>
          </a:xfrm>
          <a:prstGeom prst="line">
            <a:avLst/>
          </a:prstGeom>
          <a:noFill/>
          <a:ln w="6350">
            <a:solidFill>
              <a:srgbClr val="F8F8F8"/>
            </a:solidFill>
            <a:round/>
            <a:headEnd/>
            <a:tailEnd/>
          </a:ln>
        </p:spPr>
        <p:txBody>
          <a:bodyPr/>
          <a:lstStyle/>
          <a:p>
            <a:endParaRPr lang="en-US"/>
          </a:p>
        </p:txBody>
      </p:sp>
      <p:sp>
        <p:nvSpPr>
          <p:cNvPr id="17491" name="Freeform 88"/>
          <p:cNvSpPr>
            <a:spLocks/>
          </p:cNvSpPr>
          <p:nvPr/>
        </p:nvSpPr>
        <p:spPr bwMode="auto">
          <a:xfrm>
            <a:off x="4714875" y="4906963"/>
            <a:ext cx="354013" cy="322262"/>
          </a:xfrm>
          <a:custGeom>
            <a:avLst/>
            <a:gdLst>
              <a:gd name="T0" fmla="*/ 0 w 668"/>
              <a:gd name="T1" fmla="*/ 0 h 611"/>
              <a:gd name="T2" fmla="*/ 668 w 668"/>
              <a:gd name="T3" fmla="*/ 611 h 611"/>
              <a:gd name="T4" fmla="*/ 0 w 668"/>
              <a:gd name="T5" fmla="*/ 0 h 611"/>
              <a:gd name="T6" fmla="*/ 0 60000 65536"/>
              <a:gd name="T7" fmla="*/ 0 60000 65536"/>
              <a:gd name="T8" fmla="*/ 0 60000 65536"/>
              <a:gd name="T9" fmla="*/ 0 w 668"/>
              <a:gd name="T10" fmla="*/ 0 h 611"/>
              <a:gd name="T11" fmla="*/ 668 w 668"/>
              <a:gd name="T12" fmla="*/ 611 h 611"/>
            </a:gdLst>
            <a:ahLst/>
            <a:cxnLst>
              <a:cxn ang="T6">
                <a:pos x="T0" y="T1"/>
              </a:cxn>
              <a:cxn ang="T7">
                <a:pos x="T2" y="T3"/>
              </a:cxn>
              <a:cxn ang="T8">
                <a:pos x="T4" y="T5"/>
              </a:cxn>
            </a:cxnLst>
            <a:rect l="T9" t="T10" r="T11" b="T12"/>
            <a:pathLst>
              <a:path w="668" h="611">
                <a:moveTo>
                  <a:pt x="0" y="0"/>
                </a:moveTo>
                <a:lnTo>
                  <a:pt x="668" y="611"/>
                </a:lnTo>
                <a:lnTo>
                  <a:pt x="0" y="0"/>
                </a:lnTo>
                <a:close/>
              </a:path>
            </a:pathLst>
          </a:custGeom>
          <a:solidFill>
            <a:srgbClr val="000000"/>
          </a:solidFill>
          <a:ln w="9525">
            <a:noFill/>
            <a:round/>
            <a:headEnd/>
            <a:tailEnd/>
          </a:ln>
        </p:spPr>
        <p:txBody>
          <a:bodyPr/>
          <a:lstStyle/>
          <a:p>
            <a:pPr eaLnBrk="0" hangingPunct="0"/>
            <a:endParaRPr lang="pt-PT"/>
          </a:p>
        </p:txBody>
      </p:sp>
      <p:sp>
        <p:nvSpPr>
          <p:cNvPr id="17492" name="Line 89"/>
          <p:cNvSpPr>
            <a:spLocks noChangeShapeType="1"/>
          </p:cNvSpPr>
          <p:nvPr/>
        </p:nvSpPr>
        <p:spPr bwMode="auto">
          <a:xfrm>
            <a:off x="4714875" y="4906963"/>
            <a:ext cx="354013" cy="322262"/>
          </a:xfrm>
          <a:prstGeom prst="line">
            <a:avLst/>
          </a:prstGeom>
          <a:noFill/>
          <a:ln w="6350">
            <a:solidFill>
              <a:srgbClr val="F8F8F8"/>
            </a:solidFill>
            <a:round/>
            <a:headEnd/>
            <a:tailEnd/>
          </a:ln>
        </p:spPr>
        <p:txBody>
          <a:bodyPr/>
          <a:lstStyle/>
          <a:p>
            <a:endParaRPr lang="en-US"/>
          </a:p>
        </p:txBody>
      </p:sp>
      <p:sp>
        <p:nvSpPr>
          <p:cNvPr id="17493" name="Freeform 90"/>
          <p:cNvSpPr>
            <a:spLocks/>
          </p:cNvSpPr>
          <p:nvPr/>
        </p:nvSpPr>
        <p:spPr bwMode="auto">
          <a:xfrm>
            <a:off x="5068888" y="5222875"/>
            <a:ext cx="12700" cy="6350"/>
          </a:xfrm>
          <a:custGeom>
            <a:avLst/>
            <a:gdLst>
              <a:gd name="T0" fmla="*/ 24 w 24"/>
              <a:gd name="T1" fmla="*/ 0 h 13"/>
              <a:gd name="T2" fmla="*/ 0 w 24"/>
              <a:gd name="T3" fmla="*/ 13 h 13"/>
              <a:gd name="T4" fmla="*/ 24 w 24"/>
              <a:gd name="T5" fmla="*/ 0 h 13"/>
              <a:gd name="T6" fmla="*/ 0 60000 65536"/>
              <a:gd name="T7" fmla="*/ 0 60000 65536"/>
              <a:gd name="T8" fmla="*/ 0 60000 65536"/>
              <a:gd name="T9" fmla="*/ 0 w 24"/>
              <a:gd name="T10" fmla="*/ 0 h 13"/>
              <a:gd name="T11" fmla="*/ 24 w 24"/>
              <a:gd name="T12" fmla="*/ 13 h 13"/>
            </a:gdLst>
            <a:ahLst/>
            <a:cxnLst>
              <a:cxn ang="T6">
                <a:pos x="T0" y="T1"/>
              </a:cxn>
              <a:cxn ang="T7">
                <a:pos x="T2" y="T3"/>
              </a:cxn>
              <a:cxn ang="T8">
                <a:pos x="T4" y="T5"/>
              </a:cxn>
            </a:cxnLst>
            <a:rect l="T9" t="T10" r="T11" b="T12"/>
            <a:pathLst>
              <a:path w="24" h="13">
                <a:moveTo>
                  <a:pt x="24" y="0"/>
                </a:moveTo>
                <a:lnTo>
                  <a:pt x="0" y="13"/>
                </a:lnTo>
                <a:lnTo>
                  <a:pt x="24" y="0"/>
                </a:lnTo>
                <a:close/>
              </a:path>
            </a:pathLst>
          </a:custGeom>
          <a:solidFill>
            <a:srgbClr val="000000"/>
          </a:solidFill>
          <a:ln w="9525">
            <a:noFill/>
            <a:round/>
            <a:headEnd/>
            <a:tailEnd/>
          </a:ln>
        </p:spPr>
        <p:txBody>
          <a:bodyPr/>
          <a:lstStyle/>
          <a:p>
            <a:pPr eaLnBrk="0" hangingPunct="0"/>
            <a:endParaRPr lang="pt-PT"/>
          </a:p>
        </p:txBody>
      </p:sp>
      <p:sp>
        <p:nvSpPr>
          <p:cNvPr id="17494" name="Line 91"/>
          <p:cNvSpPr>
            <a:spLocks noChangeShapeType="1"/>
          </p:cNvSpPr>
          <p:nvPr/>
        </p:nvSpPr>
        <p:spPr bwMode="auto">
          <a:xfrm flipH="1">
            <a:off x="5068888" y="5222875"/>
            <a:ext cx="12700" cy="6350"/>
          </a:xfrm>
          <a:prstGeom prst="line">
            <a:avLst/>
          </a:prstGeom>
          <a:noFill/>
          <a:ln w="6350">
            <a:solidFill>
              <a:srgbClr val="F8F8F8"/>
            </a:solidFill>
            <a:round/>
            <a:headEnd/>
            <a:tailEnd/>
          </a:ln>
        </p:spPr>
        <p:txBody>
          <a:bodyPr/>
          <a:lstStyle/>
          <a:p>
            <a:endParaRPr lang="en-US"/>
          </a:p>
        </p:txBody>
      </p:sp>
      <p:sp>
        <p:nvSpPr>
          <p:cNvPr id="17495" name="Freeform 92"/>
          <p:cNvSpPr>
            <a:spLocks/>
          </p:cNvSpPr>
          <p:nvPr/>
        </p:nvSpPr>
        <p:spPr bwMode="auto">
          <a:xfrm>
            <a:off x="5030788" y="5159375"/>
            <a:ext cx="101600" cy="101600"/>
          </a:xfrm>
          <a:custGeom>
            <a:avLst/>
            <a:gdLst>
              <a:gd name="T0" fmla="*/ 155 w 191"/>
              <a:gd name="T1" fmla="*/ 23 h 191"/>
              <a:gd name="T2" fmla="*/ 131 w 191"/>
              <a:gd name="T3" fmla="*/ 11 h 191"/>
              <a:gd name="T4" fmla="*/ 119 w 191"/>
              <a:gd name="T5" fmla="*/ 11 h 191"/>
              <a:gd name="T6" fmla="*/ 95 w 191"/>
              <a:gd name="T7" fmla="*/ 0 h 191"/>
              <a:gd name="T8" fmla="*/ 84 w 191"/>
              <a:gd name="T9" fmla="*/ 0 h 191"/>
              <a:gd name="T10" fmla="*/ 60 w 191"/>
              <a:gd name="T11" fmla="*/ 11 h 191"/>
              <a:gd name="T12" fmla="*/ 47 w 191"/>
              <a:gd name="T13" fmla="*/ 11 h 191"/>
              <a:gd name="T14" fmla="*/ 36 w 191"/>
              <a:gd name="T15" fmla="*/ 23 h 191"/>
              <a:gd name="T16" fmla="*/ 24 w 191"/>
              <a:gd name="T17" fmla="*/ 35 h 191"/>
              <a:gd name="T18" fmla="*/ 12 w 191"/>
              <a:gd name="T19" fmla="*/ 47 h 191"/>
              <a:gd name="T20" fmla="*/ 0 w 191"/>
              <a:gd name="T21" fmla="*/ 60 h 191"/>
              <a:gd name="T22" fmla="*/ 0 w 191"/>
              <a:gd name="T23" fmla="*/ 84 h 191"/>
              <a:gd name="T24" fmla="*/ 0 w 191"/>
              <a:gd name="T25" fmla="*/ 95 h 191"/>
              <a:gd name="T26" fmla="*/ 12 w 191"/>
              <a:gd name="T27" fmla="*/ 119 h 191"/>
              <a:gd name="T28" fmla="*/ 24 w 191"/>
              <a:gd name="T29" fmla="*/ 132 h 191"/>
              <a:gd name="T30" fmla="*/ 36 w 191"/>
              <a:gd name="T31" fmla="*/ 143 h 191"/>
              <a:gd name="T32" fmla="*/ 47 w 191"/>
              <a:gd name="T33" fmla="*/ 155 h 191"/>
              <a:gd name="T34" fmla="*/ 60 w 191"/>
              <a:gd name="T35" fmla="*/ 167 h 191"/>
              <a:gd name="T36" fmla="*/ 84 w 191"/>
              <a:gd name="T37" fmla="*/ 179 h 191"/>
              <a:gd name="T38" fmla="*/ 95 w 191"/>
              <a:gd name="T39" fmla="*/ 179 h 191"/>
              <a:gd name="T40" fmla="*/ 119 w 191"/>
              <a:gd name="T41" fmla="*/ 191 h 191"/>
              <a:gd name="T42" fmla="*/ 131 w 191"/>
              <a:gd name="T43" fmla="*/ 179 h 191"/>
              <a:gd name="T44" fmla="*/ 155 w 191"/>
              <a:gd name="T45" fmla="*/ 179 h 191"/>
              <a:gd name="T46" fmla="*/ 167 w 191"/>
              <a:gd name="T47" fmla="*/ 167 h 191"/>
              <a:gd name="T48" fmla="*/ 179 w 191"/>
              <a:gd name="T49" fmla="*/ 155 h 191"/>
              <a:gd name="T50" fmla="*/ 179 w 191"/>
              <a:gd name="T51" fmla="*/ 143 h 191"/>
              <a:gd name="T52" fmla="*/ 191 w 191"/>
              <a:gd name="T53" fmla="*/ 132 h 191"/>
              <a:gd name="T54" fmla="*/ 191 w 191"/>
              <a:gd name="T55" fmla="*/ 108 h 191"/>
              <a:gd name="T56" fmla="*/ 191 w 191"/>
              <a:gd name="T57" fmla="*/ 95 h 191"/>
              <a:gd name="T58" fmla="*/ 179 w 191"/>
              <a:gd name="T59" fmla="*/ 71 h 191"/>
              <a:gd name="T60" fmla="*/ 179 w 191"/>
              <a:gd name="T61" fmla="*/ 60 h 191"/>
              <a:gd name="T62" fmla="*/ 167 w 191"/>
              <a:gd name="T63" fmla="*/ 47 h 191"/>
              <a:gd name="T64" fmla="*/ 155 w 191"/>
              <a:gd name="T65" fmla="*/ 23 h 19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91"/>
              <a:gd name="T100" fmla="*/ 0 h 191"/>
              <a:gd name="T101" fmla="*/ 191 w 191"/>
              <a:gd name="T102" fmla="*/ 191 h 19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91" h="191">
                <a:moveTo>
                  <a:pt x="155" y="23"/>
                </a:moveTo>
                <a:lnTo>
                  <a:pt x="131" y="11"/>
                </a:lnTo>
                <a:lnTo>
                  <a:pt x="119" y="11"/>
                </a:lnTo>
                <a:lnTo>
                  <a:pt x="95" y="0"/>
                </a:lnTo>
                <a:lnTo>
                  <a:pt x="84" y="0"/>
                </a:lnTo>
                <a:lnTo>
                  <a:pt x="60" y="11"/>
                </a:lnTo>
                <a:lnTo>
                  <a:pt x="47" y="11"/>
                </a:lnTo>
                <a:lnTo>
                  <a:pt x="36" y="23"/>
                </a:lnTo>
                <a:lnTo>
                  <a:pt x="24" y="35"/>
                </a:lnTo>
                <a:lnTo>
                  <a:pt x="12" y="47"/>
                </a:lnTo>
                <a:lnTo>
                  <a:pt x="0" y="60"/>
                </a:lnTo>
                <a:lnTo>
                  <a:pt x="0" y="84"/>
                </a:lnTo>
                <a:lnTo>
                  <a:pt x="0" y="95"/>
                </a:lnTo>
                <a:lnTo>
                  <a:pt x="12" y="119"/>
                </a:lnTo>
                <a:lnTo>
                  <a:pt x="24" y="132"/>
                </a:lnTo>
                <a:lnTo>
                  <a:pt x="36" y="143"/>
                </a:lnTo>
                <a:lnTo>
                  <a:pt x="47" y="155"/>
                </a:lnTo>
                <a:lnTo>
                  <a:pt x="60" y="167"/>
                </a:lnTo>
                <a:lnTo>
                  <a:pt x="84" y="179"/>
                </a:lnTo>
                <a:lnTo>
                  <a:pt x="95" y="179"/>
                </a:lnTo>
                <a:lnTo>
                  <a:pt x="119" y="191"/>
                </a:lnTo>
                <a:lnTo>
                  <a:pt x="131" y="179"/>
                </a:lnTo>
                <a:lnTo>
                  <a:pt x="155" y="179"/>
                </a:lnTo>
                <a:lnTo>
                  <a:pt x="167" y="167"/>
                </a:lnTo>
                <a:lnTo>
                  <a:pt x="179" y="155"/>
                </a:lnTo>
                <a:lnTo>
                  <a:pt x="179" y="143"/>
                </a:lnTo>
                <a:lnTo>
                  <a:pt x="191" y="132"/>
                </a:lnTo>
                <a:lnTo>
                  <a:pt x="191" y="108"/>
                </a:lnTo>
                <a:lnTo>
                  <a:pt x="191" y="95"/>
                </a:lnTo>
                <a:lnTo>
                  <a:pt x="179" y="71"/>
                </a:lnTo>
                <a:lnTo>
                  <a:pt x="179" y="60"/>
                </a:lnTo>
                <a:lnTo>
                  <a:pt x="167" y="47"/>
                </a:lnTo>
                <a:lnTo>
                  <a:pt x="155" y="23"/>
                </a:lnTo>
                <a:close/>
              </a:path>
            </a:pathLst>
          </a:custGeom>
          <a:solidFill>
            <a:srgbClr val="000000"/>
          </a:solidFill>
          <a:ln w="6350">
            <a:solidFill>
              <a:srgbClr val="F8F8F8"/>
            </a:solidFill>
            <a:round/>
            <a:headEnd/>
            <a:tailEnd/>
          </a:ln>
        </p:spPr>
        <p:txBody>
          <a:bodyPr/>
          <a:lstStyle/>
          <a:p>
            <a:pPr eaLnBrk="0" hangingPunct="0"/>
            <a:endParaRPr lang="pt-PT"/>
          </a:p>
        </p:txBody>
      </p:sp>
      <p:sp>
        <p:nvSpPr>
          <p:cNvPr id="17496" name="Freeform 93"/>
          <p:cNvSpPr>
            <a:spLocks/>
          </p:cNvSpPr>
          <p:nvPr/>
        </p:nvSpPr>
        <p:spPr bwMode="auto">
          <a:xfrm>
            <a:off x="4916488" y="5222875"/>
            <a:ext cx="171450" cy="360363"/>
          </a:xfrm>
          <a:custGeom>
            <a:avLst/>
            <a:gdLst>
              <a:gd name="T0" fmla="*/ 0 w 323"/>
              <a:gd name="T1" fmla="*/ 682 h 682"/>
              <a:gd name="T2" fmla="*/ 323 w 323"/>
              <a:gd name="T3" fmla="*/ 0 h 682"/>
              <a:gd name="T4" fmla="*/ 0 w 323"/>
              <a:gd name="T5" fmla="*/ 682 h 682"/>
              <a:gd name="T6" fmla="*/ 0 60000 65536"/>
              <a:gd name="T7" fmla="*/ 0 60000 65536"/>
              <a:gd name="T8" fmla="*/ 0 60000 65536"/>
              <a:gd name="T9" fmla="*/ 0 w 323"/>
              <a:gd name="T10" fmla="*/ 0 h 682"/>
              <a:gd name="T11" fmla="*/ 323 w 323"/>
              <a:gd name="T12" fmla="*/ 682 h 682"/>
            </a:gdLst>
            <a:ahLst/>
            <a:cxnLst>
              <a:cxn ang="T6">
                <a:pos x="T0" y="T1"/>
              </a:cxn>
              <a:cxn ang="T7">
                <a:pos x="T2" y="T3"/>
              </a:cxn>
              <a:cxn ang="T8">
                <a:pos x="T4" y="T5"/>
              </a:cxn>
            </a:cxnLst>
            <a:rect l="T9" t="T10" r="T11" b="T12"/>
            <a:pathLst>
              <a:path w="323" h="682">
                <a:moveTo>
                  <a:pt x="0" y="682"/>
                </a:moveTo>
                <a:lnTo>
                  <a:pt x="323" y="0"/>
                </a:lnTo>
                <a:lnTo>
                  <a:pt x="0" y="682"/>
                </a:lnTo>
                <a:close/>
              </a:path>
            </a:pathLst>
          </a:custGeom>
          <a:solidFill>
            <a:srgbClr val="000000"/>
          </a:solidFill>
          <a:ln w="9525">
            <a:noFill/>
            <a:round/>
            <a:headEnd/>
            <a:tailEnd/>
          </a:ln>
        </p:spPr>
        <p:txBody>
          <a:bodyPr/>
          <a:lstStyle/>
          <a:p>
            <a:pPr eaLnBrk="0" hangingPunct="0"/>
            <a:endParaRPr lang="pt-PT"/>
          </a:p>
        </p:txBody>
      </p:sp>
      <p:sp>
        <p:nvSpPr>
          <p:cNvPr id="17497" name="Line 94"/>
          <p:cNvSpPr>
            <a:spLocks noChangeShapeType="1"/>
          </p:cNvSpPr>
          <p:nvPr/>
        </p:nvSpPr>
        <p:spPr bwMode="auto">
          <a:xfrm flipV="1">
            <a:off x="4916488" y="5222875"/>
            <a:ext cx="171450" cy="360363"/>
          </a:xfrm>
          <a:prstGeom prst="line">
            <a:avLst/>
          </a:prstGeom>
          <a:noFill/>
          <a:ln w="6350">
            <a:solidFill>
              <a:srgbClr val="F8F8F8"/>
            </a:solidFill>
            <a:round/>
            <a:headEnd/>
            <a:tailEnd/>
          </a:ln>
        </p:spPr>
        <p:txBody>
          <a:bodyPr/>
          <a:lstStyle/>
          <a:p>
            <a:endParaRPr lang="en-US"/>
          </a:p>
        </p:txBody>
      </p:sp>
      <p:sp>
        <p:nvSpPr>
          <p:cNvPr id="17498" name="Freeform 95"/>
          <p:cNvSpPr>
            <a:spLocks/>
          </p:cNvSpPr>
          <p:nvPr/>
        </p:nvSpPr>
        <p:spPr bwMode="auto">
          <a:xfrm>
            <a:off x="4916488" y="5229225"/>
            <a:ext cx="184150" cy="354013"/>
          </a:xfrm>
          <a:custGeom>
            <a:avLst/>
            <a:gdLst>
              <a:gd name="T0" fmla="*/ 0 w 346"/>
              <a:gd name="T1" fmla="*/ 669 h 669"/>
              <a:gd name="T2" fmla="*/ 346 w 346"/>
              <a:gd name="T3" fmla="*/ 0 h 669"/>
              <a:gd name="T4" fmla="*/ 0 w 346"/>
              <a:gd name="T5" fmla="*/ 669 h 669"/>
              <a:gd name="T6" fmla="*/ 0 60000 65536"/>
              <a:gd name="T7" fmla="*/ 0 60000 65536"/>
              <a:gd name="T8" fmla="*/ 0 60000 65536"/>
              <a:gd name="T9" fmla="*/ 0 w 346"/>
              <a:gd name="T10" fmla="*/ 0 h 669"/>
              <a:gd name="T11" fmla="*/ 346 w 346"/>
              <a:gd name="T12" fmla="*/ 669 h 669"/>
            </a:gdLst>
            <a:ahLst/>
            <a:cxnLst>
              <a:cxn ang="T6">
                <a:pos x="T0" y="T1"/>
              </a:cxn>
              <a:cxn ang="T7">
                <a:pos x="T2" y="T3"/>
              </a:cxn>
              <a:cxn ang="T8">
                <a:pos x="T4" y="T5"/>
              </a:cxn>
            </a:cxnLst>
            <a:rect l="T9" t="T10" r="T11" b="T12"/>
            <a:pathLst>
              <a:path w="346" h="669">
                <a:moveTo>
                  <a:pt x="0" y="669"/>
                </a:moveTo>
                <a:lnTo>
                  <a:pt x="346" y="0"/>
                </a:lnTo>
                <a:lnTo>
                  <a:pt x="0" y="669"/>
                </a:lnTo>
                <a:close/>
              </a:path>
            </a:pathLst>
          </a:custGeom>
          <a:solidFill>
            <a:srgbClr val="000000"/>
          </a:solidFill>
          <a:ln w="9525">
            <a:noFill/>
            <a:round/>
            <a:headEnd/>
            <a:tailEnd/>
          </a:ln>
        </p:spPr>
        <p:txBody>
          <a:bodyPr/>
          <a:lstStyle/>
          <a:p>
            <a:pPr eaLnBrk="0" hangingPunct="0"/>
            <a:endParaRPr lang="pt-PT"/>
          </a:p>
        </p:txBody>
      </p:sp>
      <p:sp>
        <p:nvSpPr>
          <p:cNvPr id="17499" name="Line 96"/>
          <p:cNvSpPr>
            <a:spLocks noChangeShapeType="1"/>
          </p:cNvSpPr>
          <p:nvPr/>
        </p:nvSpPr>
        <p:spPr bwMode="auto">
          <a:xfrm flipV="1">
            <a:off x="4916488" y="5229225"/>
            <a:ext cx="184150" cy="354013"/>
          </a:xfrm>
          <a:prstGeom prst="line">
            <a:avLst/>
          </a:prstGeom>
          <a:noFill/>
          <a:ln w="6350">
            <a:solidFill>
              <a:srgbClr val="F8F8F8"/>
            </a:solidFill>
            <a:round/>
            <a:headEnd/>
            <a:tailEnd/>
          </a:ln>
        </p:spPr>
        <p:txBody>
          <a:bodyPr/>
          <a:lstStyle/>
          <a:p>
            <a:endParaRPr lang="en-US"/>
          </a:p>
        </p:txBody>
      </p:sp>
      <p:sp>
        <p:nvSpPr>
          <p:cNvPr id="17500" name="Freeform 97"/>
          <p:cNvSpPr>
            <a:spLocks/>
          </p:cNvSpPr>
          <p:nvPr/>
        </p:nvSpPr>
        <p:spPr bwMode="auto">
          <a:xfrm>
            <a:off x="5087938" y="5222875"/>
            <a:ext cx="12700" cy="6350"/>
          </a:xfrm>
          <a:custGeom>
            <a:avLst/>
            <a:gdLst>
              <a:gd name="T0" fmla="*/ 0 w 23"/>
              <a:gd name="T1" fmla="*/ 0 h 13"/>
              <a:gd name="T2" fmla="*/ 23 w 23"/>
              <a:gd name="T3" fmla="*/ 13 h 13"/>
              <a:gd name="T4" fmla="*/ 0 w 23"/>
              <a:gd name="T5" fmla="*/ 0 h 13"/>
              <a:gd name="T6" fmla="*/ 0 60000 65536"/>
              <a:gd name="T7" fmla="*/ 0 60000 65536"/>
              <a:gd name="T8" fmla="*/ 0 60000 65536"/>
              <a:gd name="T9" fmla="*/ 0 w 23"/>
              <a:gd name="T10" fmla="*/ 0 h 13"/>
              <a:gd name="T11" fmla="*/ 23 w 23"/>
              <a:gd name="T12" fmla="*/ 13 h 13"/>
            </a:gdLst>
            <a:ahLst/>
            <a:cxnLst>
              <a:cxn ang="T6">
                <a:pos x="T0" y="T1"/>
              </a:cxn>
              <a:cxn ang="T7">
                <a:pos x="T2" y="T3"/>
              </a:cxn>
              <a:cxn ang="T8">
                <a:pos x="T4" y="T5"/>
              </a:cxn>
            </a:cxnLst>
            <a:rect l="T9" t="T10" r="T11" b="T12"/>
            <a:pathLst>
              <a:path w="23" h="13">
                <a:moveTo>
                  <a:pt x="0" y="0"/>
                </a:moveTo>
                <a:lnTo>
                  <a:pt x="23" y="13"/>
                </a:lnTo>
                <a:lnTo>
                  <a:pt x="0" y="0"/>
                </a:lnTo>
                <a:close/>
              </a:path>
            </a:pathLst>
          </a:custGeom>
          <a:solidFill>
            <a:srgbClr val="000000"/>
          </a:solidFill>
          <a:ln w="9525">
            <a:noFill/>
            <a:round/>
            <a:headEnd/>
            <a:tailEnd/>
          </a:ln>
        </p:spPr>
        <p:txBody>
          <a:bodyPr/>
          <a:lstStyle/>
          <a:p>
            <a:pPr eaLnBrk="0" hangingPunct="0"/>
            <a:endParaRPr lang="pt-PT"/>
          </a:p>
        </p:txBody>
      </p:sp>
      <p:sp>
        <p:nvSpPr>
          <p:cNvPr id="17501" name="Line 98"/>
          <p:cNvSpPr>
            <a:spLocks noChangeShapeType="1"/>
          </p:cNvSpPr>
          <p:nvPr/>
        </p:nvSpPr>
        <p:spPr bwMode="auto">
          <a:xfrm>
            <a:off x="5087938" y="5222875"/>
            <a:ext cx="12700" cy="6350"/>
          </a:xfrm>
          <a:prstGeom prst="line">
            <a:avLst/>
          </a:prstGeom>
          <a:noFill/>
          <a:ln w="6350">
            <a:solidFill>
              <a:srgbClr val="F8F8F8"/>
            </a:solidFill>
            <a:round/>
            <a:headEnd/>
            <a:tailEnd/>
          </a:ln>
        </p:spPr>
        <p:txBody>
          <a:bodyPr/>
          <a:lstStyle/>
          <a:p>
            <a:endParaRPr lang="en-US"/>
          </a:p>
        </p:txBody>
      </p:sp>
      <p:sp>
        <p:nvSpPr>
          <p:cNvPr id="17502" name="Freeform 99"/>
          <p:cNvSpPr>
            <a:spLocks/>
          </p:cNvSpPr>
          <p:nvPr/>
        </p:nvSpPr>
        <p:spPr bwMode="auto">
          <a:xfrm>
            <a:off x="4916488" y="5222875"/>
            <a:ext cx="171450" cy="360363"/>
          </a:xfrm>
          <a:custGeom>
            <a:avLst/>
            <a:gdLst>
              <a:gd name="T0" fmla="*/ 0 w 323"/>
              <a:gd name="T1" fmla="*/ 682 h 682"/>
              <a:gd name="T2" fmla="*/ 323 w 323"/>
              <a:gd name="T3" fmla="*/ 0 h 682"/>
              <a:gd name="T4" fmla="*/ 0 w 323"/>
              <a:gd name="T5" fmla="*/ 682 h 682"/>
              <a:gd name="T6" fmla="*/ 0 60000 65536"/>
              <a:gd name="T7" fmla="*/ 0 60000 65536"/>
              <a:gd name="T8" fmla="*/ 0 60000 65536"/>
              <a:gd name="T9" fmla="*/ 0 w 323"/>
              <a:gd name="T10" fmla="*/ 0 h 682"/>
              <a:gd name="T11" fmla="*/ 323 w 323"/>
              <a:gd name="T12" fmla="*/ 682 h 682"/>
            </a:gdLst>
            <a:ahLst/>
            <a:cxnLst>
              <a:cxn ang="T6">
                <a:pos x="T0" y="T1"/>
              </a:cxn>
              <a:cxn ang="T7">
                <a:pos x="T2" y="T3"/>
              </a:cxn>
              <a:cxn ang="T8">
                <a:pos x="T4" y="T5"/>
              </a:cxn>
            </a:cxnLst>
            <a:rect l="T9" t="T10" r="T11" b="T12"/>
            <a:pathLst>
              <a:path w="323" h="682">
                <a:moveTo>
                  <a:pt x="0" y="682"/>
                </a:moveTo>
                <a:lnTo>
                  <a:pt x="323" y="0"/>
                </a:lnTo>
                <a:lnTo>
                  <a:pt x="0" y="682"/>
                </a:lnTo>
                <a:close/>
              </a:path>
            </a:pathLst>
          </a:custGeom>
          <a:solidFill>
            <a:srgbClr val="000000"/>
          </a:solidFill>
          <a:ln w="9525">
            <a:noFill/>
            <a:round/>
            <a:headEnd/>
            <a:tailEnd/>
          </a:ln>
        </p:spPr>
        <p:txBody>
          <a:bodyPr/>
          <a:lstStyle/>
          <a:p>
            <a:pPr eaLnBrk="0" hangingPunct="0"/>
            <a:endParaRPr lang="pt-PT"/>
          </a:p>
        </p:txBody>
      </p:sp>
      <p:sp>
        <p:nvSpPr>
          <p:cNvPr id="17503" name="Line 100"/>
          <p:cNvSpPr>
            <a:spLocks noChangeShapeType="1"/>
          </p:cNvSpPr>
          <p:nvPr/>
        </p:nvSpPr>
        <p:spPr bwMode="auto">
          <a:xfrm flipV="1">
            <a:off x="4916488" y="5222875"/>
            <a:ext cx="171450" cy="360363"/>
          </a:xfrm>
          <a:prstGeom prst="line">
            <a:avLst/>
          </a:prstGeom>
          <a:noFill/>
          <a:ln w="6350">
            <a:solidFill>
              <a:srgbClr val="F8F8F8"/>
            </a:solidFill>
            <a:round/>
            <a:headEnd/>
            <a:tailEnd/>
          </a:ln>
        </p:spPr>
        <p:txBody>
          <a:bodyPr/>
          <a:lstStyle/>
          <a:p>
            <a:endParaRPr lang="en-US"/>
          </a:p>
        </p:txBody>
      </p:sp>
      <p:sp>
        <p:nvSpPr>
          <p:cNvPr id="17504" name="Freeform 101"/>
          <p:cNvSpPr>
            <a:spLocks/>
          </p:cNvSpPr>
          <p:nvPr/>
        </p:nvSpPr>
        <p:spPr bwMode="auto">
          <a:xfrm>
            <a:off x="4916488" y="5229225"/>
            <a:ext cx="184150" cy="354013"/>
          </a:xfrm>
          <a:custGeom>
            <a:avLst/>
            <a:gdLst>
              <a:gd name="T0" fmla="*/ 0 w 346"/>
              <a:gd name="T1" fmla="*/ 669 h 669"/>
              <a:gd name="T2" fmla="*/ 346 w 346"/>
              <a:gd name="T3" fmla="*/ 0 h 669"/>
              <a:gd name="T4" fmla="*/ 0 w 346"/>
              <a:gd name="T5" fmla="*/ 669 h 669"/>
              <a:gd name="T6" fmla="*/ 0 60000 65536"/>
              <a:gd name="T7" fmla="*/ 0 60000 65536"/>
              <a:gd name="T8" fmla="*/ 0 60000 65536"/>
              <a:gd name="T9" fmla="*/ 0 w 346"/>
              <a:gd name="T10" fmla="*/ 0 h 669"/>
              <a:gd name="T11" fmla="*/ 346 w 346"/>
              <a:gd name="T12" fmla="*/ 669 h 669"/>
            </a:gdLst>
            <a:ahLst/>
            <a:cxnLst>
              <a:cxn ang="T6">
                <a:pos x="T0" y="T1"/>
              </a:cxn>
              <a:cxn ang="T7">
                <a:pos x="T2" y="T3"/>
              </a:cxn>
              <a:cxn ang="T8">
                <a:pos x="T4" y="T5"/>
              </a:cxn>
            </a:cxnLst>
            <a:rect l="T9" t="T10" r="T11" b="T12"/>
            <a:pathLst>
              <a:path w="346" h="669">
                <a:moveTo>
                  <a:pt x="0" y="669"/>
                </a:moveTo>
                <a:lnTo>
                  <a:pt x="346" y="0"/>
                </a:lnTo>
                <a:lnTo>
                  <a:pt x="0" y="669"/>
                </a:lnTo>
                <a:close/>
              </a:path>
            </a:pathLst>
          </a:custGeom>
          <a:solidFill>
            <a:srgbClr val="000000"/>
          </a:solidFill>
          <a:ln w="9525">
            <a:noFill/>
            <a:round/>
            <a:headEnd/>
            <a:tailEnd/>
          </a:ln>
        </p:spPr>
        <p:txBody>
          <a:bodyPr/>
          <a:lstStyle/>
          <a:p>
            <a:pPr eaLnBrk="0" hangingPunct="0"/>
            <a:endParaRPr lang="pt-PT"/>
          </a:p>
        </p:txBody>
      </p:sp>
      <p:sp>
        <p:nvSpPr>
          <p:cNvPr id="17505" name="Line 102"/>
          <p:cNvSpPr>
            <a:spLocks noChangeShapeType="1"/>
          </p:cNvSpPr>
          <p:nvPr/>
        </p:nvSpPr>
        <p:spPr bwMode="auto">
          <a:xfrm flipV="1">
            <a:off x="4916488" y="5229225"/>
            <a:ext cx="184150" cy="354013"/>
          </a:xfrm>
          <a:prstGeom prst="line">
            <a:avLst/>
          </a:prstGeom>
          <a:noFill/>
          <a:ln w="6350">
            <a:solidFill>
              <a:srgbClr val="F8F8F8"/>
            </a:solidFill>
            <a:round/>
            <a:headEnd/>
            <a:tailEnd/>
          </a:ln>
        </p:spPr>
        <p:txBody>
          <a:bodyPr/>
          <a:lstStyle/>
          <a:p>
            <a:endParaRPr lang="en-US"/>
          </a:p>
        </p:txBody>
      </p:sp>
      <p:sp>
        <p:nvSpPr>
          <p:cNvPr id="17506" name="Freeform 103"/>
          <p:cNvSpPr>
            <a:spLocks/>
          </p:cNvSpPr>
          <p:nvPr/>
        </p:nvSpPr>
        <p:spPr bwMode="auto">
          <a:xfrm>
            <a:off x="5087938" y="5222875"/>
            <a:ext cx="12700" cy="6350"/>
          </a:xfrm>
          <a:custGeom>
            <a:avLst/>
            <a:gdLst>
              <a:gd name="T0" fmla="*/ 0 w 23"/>
              <a:gd name="T1" fmla="*/ 0 h 13"/>
              <a:gd name="T2" fmla="*/ 23 w 23"/>
              <a:gd name="T3" fmla="*/ 13 h 13"/>
              <a:gd name="T4" fmla="*/ 0 w 23"/>
              <a:gd name="T5" fmla="*/ 0 h 13"/>
              <a:gd name="T6" fmla="*/ 0 60000 65536"/>
              <a:gd name="T7" fmla="*/ 0 60000 65536"/>
              <a:gd name="T8" fmla="*/ 0 60000 65536"/>
              <a:gd name="T9" fmla="*/ 0 w 23"/>
              <a:gd name="T10" fmla="*/ 0 h 13"/>
              <a:gd name="T11" fmla="*/ 23 w 23"/>
              <a:gd name="T12" fmla="*/ 13 h 13"/>
            </a:gdLst>
            <a:ahLst/>
            <a:cxnLst>
              <a:cxn ang="T6">
                <a:pos x="T0" y="T1"/>
              </a:cxn>
              <a:cxn ang="T7">
                <a:pos x="T2" y="T3"/>
              </a:cxn>
              <a:cxn ang="T8">
                <a:pos x="T4" y="T5"/>
              </a:cxn>
            </a:cxnLst>
            <a:rect l="T9" t="T10" r="T11" b="T12"/>
            <a:pathLst>
              <a:path w="23" h="13">
                <a:moveTo>
                  <a:pt x="0" y="0"/>
                </a:moveTo>
                <a:lnTo>
                  <a:pt x="23" y="13"/>
                </a:lnTo>
                <a:lnTo>
                  <a:pt x="0" y="0"/>
                </a:lnTo>
                <a:close/>
              </a:path>
            </a:pathLst>
          </a:custGeom>
          <a:solidFill>
            <a:srgbClr val="000000"/>
          </a:solidFill>
          <a:ln w="9525">
            <a:noFill/>
            <a:round/>
            <a:headEnd/>
            <a:tailEnd/>
          </a:ln>
        </p:spPr>
        <p:txBody>
          <a:bodyPr/>
          <a:lstStyle/>
          <a:p>
            <a:pPr eaLnBrk="0" hangingPunct="0"/>
            <a:endParaRPr lang="pt-PT"/>
          </a:p>
        </p:txBody>
      </p:sp>
      <p:sp>
        <p:nvSpPr>
          <p:cNvPr id="17507" name="Line 104"/>
          <p:cNvSpPr>
            <a:spLocks noChangeShapeType="1"/>
          </p:cNvSpPr>
          <p:nvPr/>
        </p:nvSpPr>
        <p:spPr bwMode="auto">
          <a:xfrm>
            <a:off x="5087938" y="5222875"/>
            <a:ext cx="12700" cy="6350"/>
          </a:xfrm>
          <a:prstGeom prst="line">
            <a:avLst/>
          </a:prstGeom>
          <a:noFill/>
          <a:ln w="6350">
            <a:solidFill>
              <a:srgbClr val="F8F8F8"/>
            </a:solidFill>
            <a:round/>
            <a:headEnd/>
            <a:tailEnd/>
          </a:ln>
        </p:spPr>
        <p:txBody>
          <a:bodyPr/>
          <a:lstStyle/>
          <a:p>
            <a:endParaRPr lang="en-US"/>
          </a:p>
        </p:txBody>
      </p:sp>
      <p:sp>
        <p:nvSpPr>
          <p:cNvPr id="17508" name="Freeform 105"/>
          <p:cNvSpPr>
            <a:spLocks/>
          </p:cNvSpPr>
          <p:nvPr/>
        </p:nvSpPr>
        <p:spPr bwMode="auto">
          <a:xfrm>
            <a:off x="5075238" y="5216525"/>
            <a:ext cx="473075" cy="31750"/>
          </a:xfrm>
          <a:custGeom>
            <a:avLst/>
            <a:gdLst>
              <a:gd name="T0" fmla="*/ 895 w 895"/>
              <a:gd name="T1" fmla="*/ 0 h 59"/>
              <a:gd name="T2" fmla="*/ 0 w 895"/>
              <a:gd name="T3" fmla="*/ 59 h 59"/>
              <a:gd name="T4" fmla="*/ 895 w 895"/>
              <a:gd name="T5" fmla="*/ 0 h 59"/>
              <a:gd name="T6" fmla="*/ 0 60000 65536"/>
              <a:gd name="T7" fmla="*/ 0 60000 65536"/>
              <a:gd name="T8" fmla="*/ 0 60000 65536"/>
              <a:gd name="T9" fmla="*/ 0 w 895"/>
              <a:gd name="T10" fmla="*/ 0 h 59"/>
              <a:gd name="T11" fmla="*/ 895 w 895"/>
              <a:gd name="T12" fmla="*/ 59 h 59"/>
            </a:gdLst>
            <a:ahLst/>
            <a:cxnLst>
              <a:cxn ang="T6">
                <a:pos x="T0" y="T1"/>
              </a:cxn>
              <a:cxn ang="T7">
                <a:pos x="T2" y="T3"/>
              </a:cxn>
              <a:cxn ang="T8">
                <a:pos x="T4" y="T5"/>
              </a:cxn>
            </a:cxnLst>
            <a:rect l="T9" t="T10" r="T11" b="T12"/>
            <a:pathLst>
              <a:path w="895" h="59">
                <a:moveTo>
                  <a:pt x="895" y="0"/>
                </a:moveTo>
                <a:lnTo>
                  <a:pt x="0" y="59"/>
                </a:lnTo>
                <a:lnTo>
                  <a:pt x="895" y="0"/>
                </a:lnTo>
                <a:close/>
              </a:path>
            </a:pathLst>
          </a:custGeom>
          <a:solidFill>
            <a:srgbClr val="000000"/>
          </a:solidFill>
          <a:ln w="9525">
            <a:noFill/>
            <a:round/>
            <a:headEnd/>
            <a:tailEnd/>
          </a:ln>
        </p:spPr>
        <p:txBody>
          <a:bodyPr/>
          <a:lstStyle/>
          <a:p>
            <a:pPr eaLnBrk="0" hangingPunct="0"/>
            <a:endParaRPr lang="pt-PT"/>
          </a:p>
        </p:txBody>
      </p:sp>
      <p:sp>
        <p:nvSpPr>
          <p:cNvPr id="17509" name="Line 106"/>
          <p:cNvSpPr>
            <a:spLocks noChangeShapeType="1"/>
          </p:cNvSpPr>
          <p:nvPr/>
        </p:nvSpPr>
        <p:spPr bwMode="auto">
          <a:xfrm flipH="1">
            <a:off x="5075238" y="5216525"/>
            <a:ext cx="473075" cy="31750"/>
          </a:xfrm>
          <a:prstGeom prst="line">
            <a:avLst/>
          </a:prstGeom>
          <a:noFill/>
          <a:ln w="6350">
            <a:solidFill>
              <a:srgbClr val="F8F8F8"/>
            </a:solidFill>
            <a:round/>
            <a:headEnd/>
            <a:tailEnd/>
          </a:ln>
        </p:spPr>
        <p:txBody>
          <a:bodyPr/>
          <a:lstStyle/>
          <a:p>
            <a:endParaRPr lang="en-US"/>
          </a:p>
        </p:txBody>
      </p:sp>
      <p:sp>
        <p:nvSpPr>
          <p:cNvPr id="17510" name="Freeform 107"/>
          <p:cNvSpPr>
            <a:spLocks/>
          </p:cNvSpPr>
          <p:nvPr/>
        </p:nvSpPr>
        <p:spPr bwMode="auto">
          <a:xfrm>
            <a:off x="5068888" y="5216525"/>
            <a:ext cx="479425" cy="19050"/>
          </a:xfrm>
          <a:custGeom>
            <a:avLst/>
            <a:gdLst>
              <a:gd name="T0" fmla="*/ 908 w 908"/>
              <a:gd name="T1" fmla="*/ 0 h 35"/>
              <a:gd name="T2" fmla="*/ 0 w 908"/>
              <a:gd name="T3" fmla="*/ 35 h 35"/>
              <a:gd name="T4" fmla="*/ 908 w 908"/>
              <a:gd name="T5" fmla="*/ 0 h 35"/>
              <a:gd name="T6" fmla="*/ 0 60000 65536"/>
              <a:gd name="T7" fmla="*/ 0 60000 65536"/>
              <a:gd name="T8" fmla="*/ 0 60000 65536"/>
              <a:gd name="T9" fmla="*/ 0 w 908"/>
              <a:gd name="T10" fmla="*/ 0 h 35"/>
              <a:gd name="T11" fmla="*/ 908 w 908"/>
              <a:gd name="T12" fmla="*/ 35 h 35"/>
            </a:gdLst>
            <a:ahLst/>
            <a:cxnLst>
              <a:cxn ang="T6">
                <a:pos x="T0" y="T1"/>
              </a:cxn>
              <a:cxn ang="T7">
                <a:pos x="T2" y="T3"/>
              </a:cxn>
              <a:cxn ang="T8">
                <a:pos x="T4" y="T5"/>
              </a:cxn>
            </a:cxnLst>
            <a:rect l="T9" t="T10" r="T11" b="T12"/>
            <a:pathLst>
              <a:path w="908" h="35">
                <a:moveTo>
                  <a:pt x="908" y="0"/>
                </a:moveTo>
                <a:lnTo>
                  <a:pt x="0" y="35"/>
                </a:lnTo>
                <a:lnTo>
                  <a:pt x="908" y="0"/>
                </a:lnTo>
                <a:close/>
              </a:path>
            </a:pathLst>
          </a:custGeom>
          <a:solidFill>
            <a:srgbClr val="000000"/>
          </a:solidFill>
          <a:ln w="9525">
            <a:noFill/>
            <a:round/>
            <a:headEnd/>
            <a:tailEnd/>
          </a:ln>
        </p:spPr>
        <p:txBody>
          <a:bodyPr/>
          <a:lstStyle/>
          <a:p>
            <a:pPr eaLnBrk="0" hangingPunct="0"/>
            <a:endParaRPr lang="pt-PT"/>
          </a:p>
        </p:txBody>
      </p:sp>
      <p:sp>
        <p:nvSpPr>
          <p:cNvPr id="17511" name="Line 108"/>
          <p:cNvSpPr>
            <a:spLocks noChangeShapeType="1"/>
          </p:cNvSpPr>
          <p:nvPr/>
        </p:nvSpPr>
        <p:spPr bwMode="auto">
          <a:xfrm flipH="1">
            <a:off x="5068888" y="5216525"/>
            <a:ext cx="479425" cy="19050"/>
          </a:xfrm>
          <a:prstGeom prst="line">
            <a:avLst/>
          </a:prstGeom>
          <a:noFill/>
          <a:ln w="6350">
            <a:solidFill>
              <a:srgbClr val="F8F8F8"/>
            </a:solidFill>
            <a:round/>
            <a:headEnd/>
            <a:tailEnd/>
          </a:ln>
        </p:spPr>
        <p:txBody>
          <a:bodyPr/>
          <a:lstStyle/>
          <a:p>
            <a:endParaRPr lang="en-US"/>
          </a:p>
        </p:txBody>
      </p:sp>
      <p:sp>
        <p:nvSpPr>
          <p:cNvPr id="17512" name="Freeform 109"/>
          <p:cNvSpPr>
            <a:spLocks/>
          </p:cNvSpPr>
          <p:nvPr/>
        </p:nvSpPr>
        <p:spPr bwMode="auto">
          <a:xfrm>
            <a:off x="5068888" y="5235575"/>
            <a:ext cx="1587" cy="12700"/>
          </a:xfrm>
          <a:custGeom>
            <a:avLst/>
            <a:gdLst>
              <a:gd name="T0" fmla="*/ 0 w 1587"/>
              <a:gd name="T1" fmla="*/ 24 h 24"/>
              <a:gd name="T2" fmla="*/ 0 w 1587"/>
              <a:gd name="T3" fmla="*/ 0 h 24"/>
              <a:gd name="T4" fmla="*/ 0 w 1587"/>
              <a:gd name="T5" fmla="*/ 24 h 24"/>
              <a:gd name="T6" fmla="*/ 0 60000 65536"/>
              <a:gd name="T7" fmla="*/ 0 60000 65536"/>
              <a:gd name="T8" fmla="*/ 0 60000 65536"/>
              <a:gd name="T9" fmla="*/ 0 w 1587"/>
              <a:gd name="T10" fmla="*/ 0 h 24"/>
              <a:gd name="T11" fmla="*/ 1587 w 1587"/>
              <a:gd name="T12" fmla="*/ 24 h 24"/>
            </a:gdLst>
            <a:ahLst/>
            <a:cxnLst>
              <a:cxn ang="T6">
                <a:pos x="T0" y="T1"/>
              </a:cxn>
              <a:cxn ang="T7">
                <a:pos x="T2" y="T3"/>
              </a:cxn>
              <a:cxn ang="T8">
                <a:pos x="T4" y="T5"/>
              </a:cxn>
            </a:cxnLst>
            <a:rect l="T9" t="T10" r="T11" b="T12"/>
            <a:pathLst>
              <a:path w="1587" h="24">
                <a:moveTo>
                  <a:pt x="0" y="24"/>
                </a:moveTo>
                <a:lnTo>
                  <a:pt x="0" y="0"/>
                </a:lnTo>
                <a:lnTo>
                  <a:pt x="0" y="24"/>
                </a:lnTo>
                <a:close/>
              </a:path>
            </a:pathLst>
          </a:custGeom>
          <a:solidFill>
            <a:srgbClr val="000000"/>
          </a:solidFill>
          <a:ln w="9525">
            <a:noFill/>
            <a:round/>
            <a:headEnd/>
            <a:tailEnd/>
          </a:ln>
        </p:spPr>
        <p:txBody>
          <a:bodyPr/>
          <a:lstStyle/>
          <a:p>
            <a:pPr eaLnBrk="0" hangingPunct="0"/>
            <a:endParaRPr lang="pt-PT"/>
          </a:p>
        </p:txBody>
      </p:sp>
      <p:sp>
        <p:nvSpPr>
          <p:cNvPr id="17513" name="Line 110"/>
          <p:cNvSpPr>
            <a:spLocks noChangeShapeType="1"/>
          </p:cNvSpPr>
          <p:nvPr/>
        </p:nvSpPr>
        <p:spPr bwMode="auto">
          <a:xfrm flipV="1">
            <a:off x="5068888" y="5235575"/>
            <a:ext cx="1587" cy="12700"/>
          </a:xfrm>
          <a:prstGeom prst="line">
            <a:avLst/>
          </a:prstGeom>
          <a:noFill/>
          <a:ln w="6350">
            <a:solidFill>
              <a:srgbClr val="F8F8F8"/>
            </a:solidFill>
            <a:round/>
            <a:headEnd/>
            <a:tailEnd/>
          </a:ln>
        </p:spPr>
        <p:txBody>
          <a:bodyPr/>
          <a:lstStyle/>
          <a:p>
            <a:endParaRPr lang="en-US"/>
          </a:p>
        </p:txBody>
      </p:sp>
      <p:sp>
        <p:nvSpPr>
          <p:cNvPr id="17514" name="Freeform 111"/>
          <p:cNvSpPr>
            <a:spLocks/>
          </p:cNvSpPr>
          <p:nvPr/>
        </p:nvSpPr>
        <p:spPr bwMode="auto">
          <a:xfrm>
            <a:off x="5075238" y="5216525"/>
            <a:ext cx="473075" cy="31750"/>
          </a:xfrm>
          <a:custGeom>
            <a:avLst/>
            <a:gdLst>
              <a:gd name="T0" fmla="*/ 895 w 895"/>
              <a:gd name="T1" fmla="*/ 0 h 59"/>
              <a:gd name="T2" fmla="*/ 0 w 895"/>
              <a:gd name="T3" fmla="*/ 59 h 59"/>
              <a:gd name="T4" fmla="*/ 895 w 895"/>
              <a:gd name="T5" fmla="*/ 0 h 59"/>
              <a:gd name="T6" fmla="*/ 0 60000 65536"/>
              <a:gd name="T7" fmla="*/ 0 60000 65536"/>
              <a:gd name="T8" fmla="*/ 0 60000 65536"/>
              <a:gd name="T9" fmla="*/ 0 w 895"/>
              <a:gd name="T10" fmla="*/ 0 h 59"/>
              <a:gd name="T11" fmla="*/ 895 w 895"/>
              <a:gd name="T12" fmla="*/ 59 h 59"/>
            </a:gdLst>
            <a:ahLst/>
            <a:cxnLst>
              <a:cxn ang="T6">
                <a:pos x="T0" y="T1"/>
              </a:cxn>
              <a:cxn ang="T7">
                <a:pos x="T2" y="T3"/>
              </a:cxn>
              <a:cxn ang="T8">
                <a:pos x="T4" y="T5"/>
              </a:cxn>
            </a:cxnLst>
            <a:rect l="T9" t="T10" r="T11" b="T12"/>
            <a:pathLst>
              <a:path w="895" h="59">
                <a:moveTo>
                  <a:pt x="895" y="0"/>
                </a:moveTo>
                <a:lnTo>
                  <a:pt x="0" y="59"/>
                </a:lnTo>
                <a:lnTo>
                  <a:pt x="895" y="0"/>
                </a:lnTo>
                <a:close/>
              </a:path>
            </a:pathLst>
          </a:custGeom>
          <a:solidFill>
            <a:srgbClr val="000000"/>
          </a:solidFill>
          <a:ln w="9525">
            <a:noFill/>
            <a:round/>
            <a:headEnd/>
            <a:tailEnd/>
          </a:ln>
        </p:spPr>
        <p:txBody>
          <a:bodyPr/>
          <a:lstStyle/>
          <a:p>
            <a:pPr eaLnBrk="0" hangingPunct="0"/>
            <a:endParaRPr lang="pt-PT"/>
          </a:p>
        </p:txBody>
      </p:sp>
      <p:sp>
        <p:nvSpPr>
          <p:cNvPr id="17515" name="Line 112"/>
          <p:cNvSpPr>
            <a:spLocks noChangeShapeType="1"/>
          </p:cNvSpPr>
          <p:nvPr/>
        </p:nvSpPr>
        <p:spPr bwMode="auto">
          <a:xfrm flipH="1">
            <a:off x="5075238" y="5216525"/>
            <a:ext cx="473075" cy="31750"/>
          </a:xfrm>
          <a:prstGeom prst="line">
            <a:avLst/>
          </a:prstGeom>
          <a:noFill/>
          <a:ln w="6350">
            <a:solidFill>
              <a:srgbClr val="F8F8F8"/>
            </a:solidFill>
            <a:round/>
            <a:headEnd/>
            <a:tailEnd/>
          </a:ln>
        </p:spPr>
        <p:txBody>
          <a:bodyPr/>
          <a:lstStyle/>
          <a:p>
            <a:endParaRPr lang="en-US"/>
          </a:p>
        </p:txBody>
      </p:sp>
      <p:sp>
        <p:nvSpPr>
          <p:cNvPr id="17516" name="Freeform 113"/>
          <p:cNvSpPr>
            <a:spLocks/>
          </p:cNvSpPr>
          <p:nvPr/>
        </p:nvSpPr>
        <p:spPr bwMode="auto">
          <a:xfrm>
            <a:off x="5068888" y="5216525"/>
            <a:ext cx="479425" cy="19050"/>
          </a:xfrm>
          <a:custGeom>
            <a:avLst/>
            <a:gdLst>
              <a:gd name="T0" fmla="*/ 908 w 908"/>
              <a:gd name="T1" fmla="*/ 0 h 35"/>
              <a:gd name="T2" fmla="*/ 0 w 908"/>
              <a:gd name="T3" fmla="*/ 35 h 35"/>
              <a:gd name="T4" fmla="*/ 908 w 908"/>
              <a:gd name="T5" fmla="*/ 0 h 35"/>
              <a:gd name="T6" fmla="*/ 0 60000 65536"/>
              <a:gd name="T7" fmla="*/ 0 60000 65536"/>
              <a:gd name="T8" fmla="*/ 0 60000 65536"/>
              <a:gd name="T9" fmla="*/ 0 w 908"/>
              <a:gd name="T10" fmla="*/ 0 h 35"/>
              <a:gd name="T11" fmla="*/ 908 w 908"/>
              <a:gd name="T12" fmla="*/ 35 h 35"/>
            </a:gdLst>
            <a:ahLst/>
            <a:cxnLst>
              <a:cxn ang="T6">
                <a:pos x="T0" y="T1"/>
              </a:cxn>
              <a:cxn ang="T7">
                <a:pos x="T2" y="T3"/>
              </a:cxn>
              <a:cxn ang="T8">
                <a:pos x="T4" y="T5"/>
              </a:cxn>
            </a:cxnLst>
            <a:rect l="T9" t="T10" r="T11" b="T12"/>
            <a:pathLst>
              <a:path w="908" h="35">
                <a:moveTo>
                  <a:pt x="908" y="0"/>
                </a:moveTo>
                <a:lnTo>
                  <a:pt x="0" y="35"/>
                </a:lnTo>
                <a:lnTo>
                  <a:pt x="908" y="0"/>
                </a:lnTo>
                <a:close/>
              </a:path>
            </a:pathLst>
          </a:custGeom>
          <a:solidFill>
            <a:srgbClr val="000000"/>
          </a:solidFill>
          <a:ln w="9525">
            <a:noFill/>
            <a:round/>
            <a:headEnd/>
            <a:tailEnd/>
          </a:ln>
        </p:spPr>
        <p:txBody>
          <a:bodyPr/>
          <a:lstStyle/>
          <a:p>
            <a:pPr eaLnBrk="0" hangingPunct="0"/>
            <a:endParaRPr lang="pt-PT"/>
          </a:p>
        </p:txBody>
      </p:sp>
      <p:sp>
        <p:nvSpPr>
          <p:cNvPr id="17517" name="Line 114"/>
          <p:cNvSpPr>
            <a:spLocks noChangeShapeType="1"/>
          </p:cNvSpPr>
          <p:nvPr/>
        </p:nvSpPr>
        <p:spPr bwMode="auto">
          <a:xfrm flipH="1">
            <a:off x="5068888" y="5216525"/>
            <a:ext cx="479425" cy="19050"/>
          </a:xfrm>
          <a:prstGeom prst="line">
            <a:avLst/>
          </a:prstGeom>
          <a:noFill/>
          <a:ln w="6350">
            <a:solidFill>
              <a:srgbClr val="F8F8F8"/>
            </a:solidFill>
            <a:round/>
            <a:headEnd/>
            <a:tailEnd/>
          </a:ln>
        </p:spPr>
        <p:txBody>
          <a:bodyPr/>
          <a:lstStyle/>
          <a:p>
            <a:endParaRPr lang="en-US"/>
          </a:p>
        </p:txBody>
      </p:sp>
      <p:sp>
        <p:nvSpPr>
          <p:cNvPr id="17518" name="Freeform 115"/>
          <p:cNvSpPr>
            <a:spLocks/>
          </p:cNvSpPr>
          <p:nvPr/>
        </p:nvSpPr>
        <p:spPr bwMode="auto">
          <a:xfrm>
            <a:off x="5068888" y="5235575"/>
            <a:ext cx="1587" cy="12700"/>
          </a:xfrm>
          <a:custGeom>
            <a:avLst/>
            <a:gdLst>
              <a:gd name="T0" fmla="*/ 0 w 1587"/>
              <a:gd name="T1" fmla="*/ 24 h 24"/>
              <a:gd name="T2" fmla="*/ 0 w 1587"/>
              <a:gd name="T3" fmla="*/ 0 h 24"/>
              <a:gd name="T4" fmla="*/ 0 w 1587"/>
              <a:gd name="T5" fmla="*/ 24 h 24"/>
              <a:gd name="T6" fmla="*/ 0 60000 65536"/>
              <a:gd name="T7" fmla="*/ 0 60000 65536"/>
              <a:gd name="T8" fmla="*/ 0 60000 65536"/>
              <a:gd name="T9" fmla="*/ 0 w 1587"/>
              <a:gd name="T10" fmla="*/ 0 h 24"/>
              <a:gd name="T11" fmla="*/ 1587 w 1587"/>
              <a:gd name="T12" fmla="*/ 24 h 24"/>
            </a:gdLst>
            <a:ahLst/>
            <a:cxnLst>
              <a:cxn ang="T6">
                <a:pos x="T0" y="T1"/>
              </a:cxn>
              <a:cxn ang="T7">
                <a:pos x="T2" y="T3"/>
              </a:cxn>
              <a:cxn ang="T8">
                <a:pos x="T4" y="T5"/>
              </a:cxn>
            </a:cxnLst>
            <a:rect l="T9" t="T10" r="T11" b="T12"/>
            <a:pathLst>
              <a:path w="1587" h="24">
                <a:moveTo>
                  <a:pt x="0" y="24"/>
                </a:moveTo>
                <a:lnTo>
                  <a:pt x="0" y="0"/>
                </a:lnTo>
                <a:lnTo>
                  <a:pt x="0" y="24"/>
                </a:lnTo>
                <a:close/>
              </a:path>
            </a:pathLst>
          </a:custGeom>
          <a:solidFill>
            <a:srgbClr val="000000"/>
          </a:solidFill>
          <a:ln w="9525">
            <a:noFill/>
            <a:round/>
            <a:headEnd/>
            <a:tailEnd/>
          </a:ln>
        </p:spPr>
        <p:txBody>
          <a:bodyPr/>
          <a:lstStyle/>
          <a:p>
            <a:pPr eaLnBrk="0" hangingPunct="0"/>
            <a:endParaRPr lang="pt-PT"/>
          </a:p>
        </p:txBody>
      </p:sp>
      <p:sp>
        <p:nvSpPr>
          <p:cNvPr id="17519" name="Line 116"/>
          <p:cNvSpPr>
            <a:spLocks noChangeShapeType="1"/>
          </p:cNvSpPr>
          <p:nvPr/>
        </p:nvSpPr>
        <p:spPr bwMode="auto">
          <a:xfrm flipV="1">
            <a:off x="5068888" y="5235575"/>
            <a:ext cx="1587" cy="12700"/>
          </a:xfrm>
          <a:prstGeom prst="line">
            <a:avLst/>
          </a:prstGeom>
          <a:noFill/>
          <a:ln w="6350">
            <a:solidFill>
              <a:srgbClr val="F8F8F8"/>
            </a:solidFill>
            <a:round/>
            <a:headEnd/>
            <a:tailEnd/>
          </a:ln>
        </p:spPr>
        <p:txBody>
          <a:bodyPr/>
          <a:lstStyle/>
          <a:p>
            <a:endParaRPr lang="en-US"/>
          </a:p>
        </p:txBody>
      </p:sp>
      <p:sp>
        <p:nvSpPr>
          <p:cNvPr id="17520" name="Freeform 117"/>
          <p:cNvSpPr>
            <a:spLocks/>
          </p:cNvSpPr>
          <p:nvPr/>
        </p:nvSpPr>
        <p:spPr bwMode="auto">
          <a:xfrm>
            <a:off x="4714875" y="4906963"/>
            <a:ext cx="360363" cy="315912"/>
          </a:xfrm>
          <a:custGeom>
            <a:avLst/>
            <a:gdLst>
              <a:gd name="T0" fmla="*/ 0 w 681"/>
              <a:gd name="T1" fmla="*/ 0 h 598"/>
              <a:gd name="T2" fmla="*/ 681 w 681"/>
              <a:gd name="T3" fmla="*/ 598 h 598"/>
              <a:gd name="T4" fmla="*/ 0 w 681"/>
              <a:gd name="T5" fmla="*/ 0 h 598"/>
              <a:gd name="T6" fmla="*/ 0 60000 65536"/>
              <a:gd name="T7" fmla="*/ 0 60000 65536"/>
              <a:gd name="T8" fmla="*/ 0 60000 65536"/>
              <a:gd name="T9" fmla="*/ 0 w 681"/>
              <a:gd name="T10" fmla="*/ 0 h 598"/>
              <a:gd name="T11" fmla="*/ 681 w 681"/>
              <a:gd name="T12" fmla="*/ 598 h 598"/>
            </a:gdLst>
            <a:ahLst/>
            <a:cxnLst>
              <a:cxn ang="T6">
                <a:pos x="T0" y="T1"/>
              </a:cxn>
              <a:cxn ang="T7">
                <a:pos x="T2" y="T3"/>
              </a:cxn>
              <a:cxn ang="T8">
                <a:pos x="T4" y="T5"/>
              </a:cxn>
            </a:cxnLst>
            <a:rect l="T9" t="T10" r="T11" b="T12"/>
            <a:pathLst>
              <a:path w="681" h="598">
                <a:moveTo>
                  <a:pt x="0" y="0"/>
                </a:moveTo>
                <a:lnTo>
                  <a:pt x="681" y="598"/>
                </a:lnTo>
                <a:lnTo>
                  <a:pt x="0" y="0"/>
                </a:lnTo>
                <a:close/>
              </a:path>
            </a:pathLst>
          </a:custGeom>
          <a:solidFill>
            <a:srgbClr val="000000"/>
          </a:solidFill>
          <a:ln w="9525">
            <a:noFill/>
            <a:round/>
            <a:headEnd/>
            <a:tailEnd/>
          </a:ln>
        </p:spPr>
        <p:txBody>
          <a:bodyPr/>
          <a:lstStyle/>
          <a:p>
            <a:pPr eaLnBrk="0" hangingPunct="0"/>
            <a:endParaRPr lang="pt-PT"/>
          </a:p>
        </p:txBody>
      </p:sp>
      <p:sp>
        <p:nvSpPr>
          <p:cNvPr id="17521" name="Line 118"/>
          <p:cNvSpPr>
            <a:spLocks noChangeShapeType="1"/>
          </p:cNvSpPr>
          <p:nvPr/>
        </p:nvSpPr>
        <p:spPr bwMode="auto">
          <a:xfrm>
            <a:off x="4714875" y="4906963"/>
            <a:ext cx="360363" cy="315912"/>
          </a:xfrm>
          <a:prstGeom prst="line">
            <a:avLst/>
          </a:prstGeom>
          <a:noFill/>
          <a:ln w="6350">
            <a:solidFill>
              <a:srgbClr val="F8F8F8"/>
            </a:solidFill>
            <a:round/>
            <a:headEnd/>
            <a:tailEnd/>
          </a:ln>
        </p:spPr>
        <p:txBody>
          <a:bodyPr/>
          <a:lstStyle/>
          <a:p>
            <a:endParaRPr lang="en-US"/>
          </a:p>
        </p:txBody>
      </p:sp>
      <p:sp>
        <p:nvSpPr>
          <p:cNvPr id="17522" name="Freeform 119"/>
          <p:cNvSpPr>
            <a:spLocks/>
          </p:cNvSpPr>
          <p:nvPr/>
        </p:nvSpPr>
        <p:spPr bwMode="auto">
          <a:xfrm>
            <a:off x="4714875" y="4906963"/>
            <a:ext cx="354013" cy="322262"/>
          </a:xfrm>
          <a:custGeom>
            <a:avLst/>
            <a:gdLst>
              <a:gd name="T0" fmla="*/ 0 w 668"/>
              <a:gd name="T1" fmla="*/ 0 h 611"/>
              <a:gd name="T2" fmla="*/ 668 w 668"/>
              <a:gd name="T3" fmla="*/ 611 h 611"/>
              <a:gd name="T4" fmla="*/ 0 w 668"/>
              <a:gd name="T5" fmla="*/ 0 h 611"/>
              <a:gd name="T6" fmla="*/ 0 60000 65536"/>
              <a:gd name="T7" fmla="*/ 0 60000 65536"/>
              <a:gd name="T8" fmla="*/ 0 60000 65536"/>
              <a:gd name="T9" fmla="*/ 0 w 668"/>
              <a:gd name="T10" fmla="*/ 0 h 611"/>
              <a:gd name="T11" fmla="*/ 668 w 668"/>
              <a:gd name="T12" fmla="*/ 611 h 611"/>
            </a:gdLst>
            <a:ahLst/>
            <a:cxnLst>
              <a:cxn ang="T6">
                <a:pos x="T0" y="T1"/>
              </a:cxn>
              <a:cxn ang="T7">
                <a:pos x="T2" y="T3"/>
              </a:cxn>
              <a:cxn ang="T8">
                <a:pos x="T4" y="T5"/>
              </a:cxn>
            </a:cxnLst>
            <a:rect l="T9" t="T10" r="T11" b="T12"/>
            <a:pathLst>
              <a:path w="668" h="611">
                <a:moveTo>
                  <a:pt x="0" y="0"/>
                </a:moveTo>
                <a:lnTo>
                  <a:pt x="668" y="611"/>
                </a:lnTo>
                <a:lnTo>
                  <a:pt x="0" y="0"/>
                </a:lnTo>
                <a:close/>
              </a:path>
            </a:pathLst>
          </a:custGeom>
          <a:solidFill>
            <a:srgbClr val="000000"/>
          </a:solidFill>
          <a:ln w="9525">
            <a:noFill/>
            <a:round/>
            <a:headEnd/>
            <a:tailEnd/>
          </a:ln>
        </p:spPr>
        <p:txBody>
          <a:bodyPr/>
          <a:lstStyle/>
          <a:p>
            <a:pPr eaLnBrk="0" hangingPunct="0"/>
            <a:endParaRPr lang="pt-PT"/>
          </a:p>
        </p:txBody>
      </p:sp>
      <p:sp>
        <p:nvSpPr>
          <p:cNvPr id="17523" name="Line 120"/>
          <p:cNvSpPr>
            <a:spLocks noChangeShapeType="1"/>
          </p:cNvSpPr>
          <p:nvPr/>
        </p:nvSpPr>
        <p:spPr bwMode="auto">
          <a:xfrm>
            <a:off x="4714875" y="4906963"/>
            <a:ext cx="354013" cy="322262"/>
          </a:xfrm>
          <a:prstGeom prst="line">
            <a:avLst/>
          </a:prstGeom>
          <a:noFill/>
          <a:ln w="6350">
            <a:solidFill>
              <a:srgbClr val="F8F8F8"/>
            </a:solidFill>
            <a:round/>
            <a:headEnd/>
            <a:tailEnd/>
          </a:ln>
        </p:spPr>
        <p:txBody>
          <a:bodyPr/>
          <a:lstStyle/>
          <a:p>
            <a:endParaRPr lang="en-US"/>
          </a:p>
        </p:txBody>
      </p:sp>
      <p:sp>
        <p:nvSpPr>
          <p:cNvPr id="17524" name="Freeform 121"/>
          <p:cNvSpPr>
            <a:spLocks/>
          </p:cNvSpPr>
          <p:nvPr/>
        </p:nvSpPr>
        <p:spPr bwMode="auto">
          <a:xfrm>
            <a:off x="5068888" y="5222875"/>
            <a:ext cx="12700" cy="6350"/>
          </a:xfrm>
          <a:custGeom>
            <a:avLst/>
            <a:gdLst>
              <a:gd name="T0" fmla="*/ 24 w 24"/>
              <a:gd name="T1" fmla="*/ 0 h 13"/>
              <a:gd name="T2" fmla="*/ 0 w 24"/>
              <a:gd name="T3" fmla="*/ 13 h 13"/>
              <a:gd name="T4" fmla="*/ 24 w 24"/>
              <a:gd name="T5" fmla="*/ 0 h 13"/>
              <a:gd name="T6" fmla="*/ 0 60000 65536"/>
              <a:gd name="T7" fmla="*/ 0 60000 65536"/>
              <a:gd name="T8" fmla="*/ 0 60000 65536"/>
              <a:gd name="T9" fmla="*/ 0 w 24"/>
              <a:gd name="T10" fmla="*/ 0 h 13"/>
              <a:gd name="T11" fmla="*/ 24 w 24"/>
              <a:gd name="T12" fmla="*/ 13 h 13"/>
            </a:gdLst>
            <a:ahLst/>
            <a:cxnLst>
              <a:cxn ang="T6">
                <a:pos x="T0" y="T1"/>
              </a:cxn>
              <a:cxn ang="T7">
                <a:pos x="T2" y="T3"/>
              </a:cxn>
              <a:cxn ang="T8">
                <a:pos x="T4" y="T5"/>
              </a:cxn>
            </a:cxnLst>
            <a:rect l="T9" t="T10" r="T11" b="T12"/>
            <a:pathLst>
              <a:path w="24" h="13">
                <a:moveTo>
                  <a:pt x="24" y="0"/>
                </a:moveTo>
                <a:lnTo>
                  <a:pt x="0" y="13"/>
                </a:lnTo>
                <a:lnTo>
                  <a:pt x="24" y="0"/>
                </a:lnTo>
                <a:close/>
              </a:path>
            </a:pathLst>
          </a:custGeom>
          <a:solidFill>
            <a:srgbClr val="000000"/>
          </a:solidFill>
          <a:ln w="9525">
            <a:noFill/>
            <a:round/>
            <a:headEnd/>
            <a:tailEnd/>
          </a:ln>
        </p:spPr>
        <p:txBody>
          <a:bodyPr/>
          <a:lstStyle/>
          <a:p>
            <a:pPr eaLnBrk="0" hangingPunct="0"/>
            <a:endParaRPr lang="pt-PT"/>
          </a:p>
        </p:txBody>
      </p:sp>
      <p:sp>
        <p:nvSpPr>
          <p:cNvPr id="17525" name="Line 122"/>
          <p:cNvSpPr>
            <a:spLocks noChangeShapeType="1"/>
          </p:cNvSpPr>
          <p:nvPr/>
        </p:nvSpPr>
        <p:spPr bwMode="auto">
          <a:xfrm flipH="1">
            <a:off x="5068888" y="5222875"/>
            <a:ext cx="12700" cy="6350"/>
          </a:xfrm>
          <a:prstGeom prst="line">
            <a:avLst/>
          </a:prstGeom>
          <a:noFill/>
          <a:ln w="6350">
            <a:solidFill>
              <a:srgbClr val="F8F8F8"/>
            </a:solidFill>
            <a:round/>
            <a:headEnd/>
            <a:tailEnd/>
          </a:ln>
        </p:spPr>
        <p:txBody>
          <a:bodyPr/>
          <a:lstStyle/>
          <a:p>
            <a:endParaRPr lang="en-US"/>
          </a:p>
        </p:txBody>
      </p:sp>
      <p:sp>
        <p:nvSpPr>
          <p:cNvPr id="17526" name="Freeform 123"/>
          <p:cNvSpPr>
            <a:spLocks/>
          </p:cNvSpPr>
          <p:nvPr/>
        </p:nvSpPr>
        <p:spPr bwMode="auto">
          <a:xfrm>
            <a:off x="4714875" y="4906963"/>
            <a:ext cx="360363" cy="315912"/>
          </a:xfrm>
          <a:custGeom>
            <a:avLst/>
            <a:gdLst>
              <a:gd name="T0" fmla="*/ 0 w 681"/>
              <a:gd name="T1" fmla="*/ 0 h 598"/>
              <a:gd name="T2" fmla="*/ 681 w 681"/>
              <a:gd name="T3" fmla="*/ 598 h 598"/>
              <a:gd name="T4" fmla="*/ 0 w 681"/>
              <a:gd name="T5" fmla="*/ 0 h 598"/>
              <a:gd name="T6" fmla="*/ 0 60000 65536"/>
              <a:gd name="T7" fmla="*/ 0 60000 65536"/>
              <a:gd name="T8" fmla="*/ 0 60000 65536"/>
              <a:gd name="T9" fmla="*/ 0 w 681"/>
              <a:gd name="T10" fmla="*/ 0 h 598"/>
              <a:gd name="T11" fmla="*/ 681 w 681"/>
              <a:gd name="T12" fmla="*/ 598 h 598"/>
            </a:gdLst>
            <a:ahLst/>
            <a:cxnLst>
              <a:cxn ang="T6">
                <a:pos x="T0" y="T1"/>
              </a:cxn>
              <a:cxn ang="T7">
                <a:pos x="T2" y="T3"/>
              </a:cxn>
              <a:cxn ang="T8">
                <a:pos x="T4" y="T5"/>
              </a:cxn>
            </a:cxnLst>
            <a:rect l="T9" t="T10" r="T11" b="T12"/>
            <a:pathLst>
              <a:path w="681" h="598">
                <a:moveTo>
                  <a:pt x="0" y="0"/>
                </a:moveTo>
                <a:lnTo>
                  <a:pt x="681" y="598"/>
                </a:lnTo>
                <a:lnTo>
                  <a:pt x="0" y="0"/>
                </a:lnTo>
                <a:close/>
              </a:path>
            </a:pathLst>
          </a:custGeom>
          <a:solidFill>
            <a:srgbClr val="000000"/>
          </a:solidFill>
          <a:ln w="9525">
            <a:noFill/>
            <a:round/>
            <a:headEnd/>
            <a:tailEnd/>
          </a:ln>
        </p:spPr>
        <p:txBody>
          <a:bodyPr/>
          <a:lstStyle/>
          <a:p>
            <a:pPr eaLnBrk="0" hangingPunct="0"/>
            <a:endParaRPr lang="pt-PT"/>
          </a:p>
        </p:txBody>
      </p:sp>
      <p:sp>
        <p:nvSpPr>
          <p:cNvPr id="17527" name="Line 124"/>
          <p:cNvSpPr>
            <a:spLocks noChangeShapeType="1"/>
          </p:cNvSpPr>
          <p:nvPr/>
        </p:nvSpPr>
        <p:spPr bwMode="auto">
          <a:xfrm>
            <a:off x="4714875" y="4906963"/>
            <a:ext cx="360363" cy="315912"/>
          </a:xfrm>
          <a:prstGeom prst="line">
            <a:avLst/>
          </a:prstGeom>
          <a:noFill/>
          <a:ln w="6350">
            <a:solidFill>
              <a:srgbClr val="F8F8F8"/>
            </a:solidFill>
            <a:round/>
            <a:headEnd/>
            <a:tailEnd/>
          </a:ln>
        </p:spPr>
        <p:txBody>
          <a:bodyPr/>
          <a:lstStyle/>
          <a:p>
            <a:endParaRPr lang="en-US"/>
          </a:p>
        </p:txBody>
      </p:sp>
      <p:sp>
        <p:nvSpPr>
          <p:cNvPr id="17528" name="Freeform 125"/>
          <p:cNvSpPr>
            <a:spLocks/>
          </p:cNvSpPr>
          <p:nvPr/>
        </p:nvSpPr>
        <p:spPr bwMode="auto">
          <a:xfrm>
            <a:off x="4714875" y="4906963"/>
            <a:ext cx="354013" cy="322262"/>
          </a:xfrm>
          <a:custGeom>
            <a:avLst/>
            <a:gdLst>
              <a:gd name="T0" fmla="*/ 0 w 668"/>
              <a:gd name="T1" fmla="*/ 0 h 611"/>
              <a:gd name="T2" fmla="*/ 668 w 668"/>
              <a:gd name="T3" fmla="*/ 611 h 611"/>
              <a:gd name="T4" fmla="*/ 0 w 668"/>
              <a:gd name="T5" fmla="*/ 0 h 611"/>
              <a:gd name="T6" fmla="*/ 0 60000 65536"/>
              <a:gd name="T7" fmla="*/ 0 60000 65536"/>
              <a:gd name="T8" fmla="*/ 0 60000 65536"/>
              <a:gd name="T9" fmla="*/ 0 w 668"/>
              <a:gd name="T10" fmla="*/ 0 h 611"/>
              <a:gd name="T11" fmla="*/ 668 w 668"/>
              <a:gd name="T12" fmla="*/ 611 h 611"/>
            </a:gdLst>
            <a:ahLst/>
            <a:cxnLst>
              <a:cxn ang="T6">
                <a:pos x="T0" y="T1"/>
              </a:cxn>
              <a:cxn ang="T7">
                <a:pos x="T2" y="T3"/>
              </a:cxn>
              <a:cxn ang="T8">
                <a:pos x="T4" y="T5"/>
              </a:cxn>
            </a:cxnLst>
            <a:rect l="T9" t="T10" r="T11" b="T12"/>
            <a:pathLst>
              <a:path w="668" h="611">
                <a:moveTo>
                  <a:pt x="0" y="0"/>
                </a:moveTo>
                <a:lnTo>
                  <a:pt x="668" y="611"/>
                </a:lnTo>
                <a:lnTo>
                  <a:pt x="0" y="0"/>
                </a:lnTo>
                <a:close/>
              </a:path>
            </a:pathLst>
          </a:custGeom>
          <a:solidFill>
            <a:srgbClr val="000000"/>
          </a:solidFill>
          <a:ln w="9525">
            <a:noFill/>
            <a:round/>
            <a:headEnd/>
            <a:tailEnd/>
          </a:ln>
        </p:spPr>
        <p:txBody>
          <a:bodyPr/>
          <a:lstStyle/>
          <a:p>
            <a:pPr eaLnBrk="0" hangingPunct="0"/>
            <a:endParaRPr lang="pt-PT"/>
          </a:p>
        </p:txBody>
      </p:sp>
      <p:sp>
        <p:nvSpPr>
          <p:cNvPr id="17529" name="Line 126"/>
          <p:cNvSpPr>
            <a:spLocks noChangeShapeType="1"/>
          </p:cNvSpPr>
          <p:nvPr/>
        </p:nvSpPr>
        <p:spPr bwMode="auto">
          <a:xfrm>
            <a:off x="4714875" y="4906963"/>
            <a:ext cx="354013" cy="322262"/>
          </a:xfrm>
          <a:prstGeom prst="line">
            <a:avLst/>
          </a:prstGeom>
          <a:noFill/>
          <a:ln w="6350">
            <a:solidFill>
              <a:srgbClr val="F8F8F8"/>
            </a:solidFill>
            <a:round/>
            <a:headEnd/>
            <a:tailEnd/>
          </a:ln>
        </p:spPr>
        <p:txBody>
          <a:bodyPr/>
          <a:lstStyle/>
          <a:p>
            <a:endParaRPr lang="en-US"/>
          </a:p>
        </p:txBody>
      </p:sp>
      <p:sp>
        <p:nvSpPr>
          <p:cNvPr id="17530" name="Freeform 127"/>
          <p:cNvSpPr>
            <a:spLocks/>
          </p:cNvSpPr>
          <p:nvPr/>
        </p:nvSpPr>
        <p:spPr bwMode="auto">
          <a:xfrm>
            <a:off x="5068888" y="5222875"/>
            <a:ext cx="12700" cy="6350"/>
          </a:xfrm>
          <a:custGeom>
            <a:avLst/>
            <a:gdLst>
              <a:gd name="T0" fmla="*/ 24 w 24"/>
              <a:gd name="T1" fmla="*/ 0 h 13"/>
              <a:gd name="T2" fmla="*/ 0 w 24"/>
              <a:gd name="T3" fmla="*/ 13 h 13"/>
              <a:gd name="T4" fmla="*/ 24 w 24"/>
              <a:gd name="T5" fmla="*/ 0 h 13"/>
              <a:gd name="T6" fmla="*/ 0 60000 65536"/>
              <a:gd name="T7" fmla="*/ 0 60000 65536"/>
              <a:gd name="T8" fmla="*/ 0 60000 65536"/>
              <a:gd name="T9" fmla="*/ 0 w 24"/>
              <a:gd name="T10" fmla="*/ 0 h 13"/>
              <a:gd name="T11" fmla="*/ 24 w 24"/>
              <a:gd name="T12" fmla="*/ 13 h 13"/>
            </a:gdLst>
            <a:ahLst/>
            <a:cxnLst>
              <a:cxn ang="T6">
                <a:pos x="T0" y="T1"/>
              </a:cxn>
              <a:cxn ang="T7">
                <a:pos x="T2" y="T3"/>
              </a:cxn>
              <a:cxn ang="T8">
                <a:pos x="T4" y="T5"/>
              </a:cxn>
            </a:cxnLst>
            <a:rect l="T9" t="T10" r="T11" b="T12"/>
            <a:pathLst>
              <a:path w="24" h="13">
                <a:moveTo>
                  <a:pt x="24" y="0"/>
                </a:moveTo>
                <a:lnTo>
                  <a:pt x="0" y="13"/>
                </a:lnTo>
                <a:lnTo>
                  <a:pt x="24" y="0"/>
                </a:lnTo>
                <a:close/>
              </a:path>
            </a:pathLst>
          </a:custGeom>
          <a:solidFill>
            <a:srgbClr val="000000"/>
          </a:solidFill>
          <a:ln w="9525">
            <a:noFill/>
            <a:round/>
            <a:headEnd/>
            <a:tailEnd/>
          </a:ln>
        </p:spPr>
        <p:txBody>
          <a:bodyPr/>
          <a:lstStyle/>
          <a:p>
            <a:pPr eaLnBrk="0" hangingPunct="0"/>
            <a:endParaRPr lang="pt-PT"/>
          </a:p>
        </p:txBody>
      </p:sp>
      <p:sp>
        <p:nvSpPr>
          <p:cNvPr id="17531" name="Line 128"/>
          <p:cNvSpPr>
            <a:spLocks noChangeShapeType="1"/>
          </p:cNvSpPr>
          <p:nvPr/>
        </p:nvSpPr>
        <p:spPr bwMode="auto">
          <a:xfrm flipH="1">
            <a:off x="5068888" y="5222875"/>
            <a:ext cx="12700" cy="6350"/>
          </a:xfrm>
          <a:prstGeom prst="line">
            <a:avLst/>
          </a:prstGeom>
          <a:noFill/>
          <a:ln w="6350">
            <a:solidFill>
              <a:srgbClr val="F8F8F8"/>
            </a:solidFill>
            <a:round/>
            <a:headEnd/>
            <a:tailEnd/>
          </a:ln>
        </p:spPr>
        <p:txBody>
          <a:bodyPr/>
          <a:lstStyle/>
          <a:p>
            <a:endParaRPr lang="en-US"/>
          </a:p>
        </p:txBody>
      </p:sp>
      <p:sp>
        <p:nvSpPr>
          <p:cNvPr id="17532" name="Line 129"/>
          <p:cNvSpPr>
            <a:spLocks noChangeShapeType="1"/>
          </p:cNvSpPr>
          <p:nvPr/>
        </p:nvSpPr>
        <p:spPr bwMode="auto">
          <a:xfrm flipH="1">
            <a:off x="5024438" y="5216525"/>
            <a:ext cx="63500" cy="879475"/>
          </a:xfrm>
          <a:prstGeom prst="line">
            <a:avLst/>
          </a:prstGeom>
          <a:noFill/>
          <a:ln w="6350">
            <a:solidFill>
              <a:srgbClr val="F8F8F8"/>
            </a:solidFill>
            <a:round/>
            <a:headEnd/>
            <a:tailEnd/>
          </a:ln>
        </p:spPr>
        <p:txBody>
          <a:bodyPr/>
          <a:lstStyle/>
          <a:p>
            <a:endParaRPr lang="en-US"/>
          </a:p>
        </p:txBody>
      </p:sp>
      <p:sp>
        <p:nvSpPr>
          <p:cNvPr id="17533" name="Line 130"/>
          <p:cNvSpPr>
            <a:spLocks noChangeShapeType="1"/>
          </p:cNvSpPr>
          <p:nvPr/>
        </p:nvSpPr>
        <p:spPr bwMode="auto">
          <a:xfrm>
            <a:off x="5094288" y="5216525"/>
            <a:ext cx="50800" cy="885825"/>
          </a:xfrm>
          <a:prstGeom prst="line">
            <a:avLst/>
          </a:prstGeom>
          <a:noFill/>
          <a:ln w="6350">
            <a:solidFill>
              <a:srgbClr val="F8F8F8"/>
            </a:solidFill>
            <a:round/>
            <a:headEnd/>
            <a:tailEnd/>
          </a:ln>
        </p:spPr>
        <p:txBody>
          <a:bodyPr/>
          <a:lstStyle/>
          <a:p>
            <a:endParaRPr lang="en-US"/>
          </a:p>
        </p:txBody>
      </p:sp>
      <p:sp>
        <p:nvSpPr>
          <p:cNvPr id="17534" name="Freeform 131"/>
          <p:cNvSpPr>
            <a:spLocks/>
          </p:cNvSpPr>
          <p:nvPr/>
        </p:nvSpPr>
        <p:spPr bwMode="auto">
          <a:xfrm>
            <a:off x="4960938" y="6089650"/>
            <a:ext cx="233362" cy="25400"/>
          </a:xfrm>
          <a:custGeom>
            <a:avLst/>
            <a:gdLst>
              <a:gd name="T0" fmla="*/ 0 w 441"/>
              <a:gd name="T1" fmla="*/ 12 h 48"/>
              <a:gd name="T2" fmla="*/ 0 w 441"/>
              <a:gd name="T3" fmla="*/ 48 h 48"/>
              <a:gd name="T4" fmla="*/ 441 w 441"/>
              <a:gd name="T5" fmla="*/ 36 h 48"/>
              <a:gd name="T6" fmla="*/ 441 w 441"/>
              <a:gd name="T7" fmla="*/ 0 h 48"/>
              <a:gd name="T8" fmla="*/ 0 w 441"/>
              <a:gd name="T9" fmla="*/ 12 h 48"/>
              <a:gd name="T10" fmla="*/ 0 60000 65536"/>
              <a:gd name="T11" fmla="*/ 0 60000 65536"/>
              <a:gd name="T12" fmla="*/ 0 60000 65536"/>
              <a:gd name="T13" fmla="*/ 0 60000 65536"/>
              <a:gd name="T14" fmla="*/ 0 60000 65536"/>
              <a:gd name="T15" fmla="*/ 0 w 441"/>
              <a:gd name="T16" fmla="*/ 0 h 48"/>
              <a:gd name="T17" fmla="*/ 441 w 441"/>
              <a:gd name="T18" fmla="*/ 48 h 48"/>
            </a:gdLst>
            <a:ahLst/>
            <a:cxnLst>
              <a:cxn ang="T10">
                <a:pos x="T0" y="T1"/>
              </a:cxn>
              <a:cxn ang="T11">
                <a:pos x="T2" y="T3"/>
              </a:cxn>
              <a:cxn ang="T12">
                <a:pos x="T4" y="T5"/>
              </a:cxn>
              <a:cxn ang="T13">
                <a:pos x="T6" y="T7"/>
              </a:cxn>
              <a:cxn ang="T14">
                <a:pos x="T8" y="T9"/>
              </a:cxn>
            </a:cxnLst>
            <a:rect l="T15" t="T16" r="T17" b="T18"/>
            <a:pathLst>
              <a:path w="441" h="48">
                <a:moveTo>
                  <a:pt x="0" y="12"/>
                </a:moveTo>
                <a:lnTo>
                  <a:pt x="0" y="48"/>
                </a:lnTo>
                <a:lnTo>
                  <a:pt x="441" y="36"/>
                </a:lnTo>
                <a:lnTo>
                  <a:pt x="441" y="0"/>
                </a:lnTo>
                <a:lnTo>
                  <a:pt x="0" y="12"/>
                </a:lnTo>
                <a:close/>
              </a:path>
            </a:pathLst>
          </a:custGeom>
          <a:solidFill>
            <a:srgbClr val="F8F8F8"/>
          </a:solidFill>
          <a:ln w="9525">
            <a:noFill/>
            <a:round/>
            <a:headEnd/>
            <a:tailEnd/>
          </a:ln>
        </p:spPr>
        <p:txBody>
          <a:bodyPr/>
          <a:lstStyle/>
          <a:p>
            <a:pPr eaLnBrk="0" hangingPunct="0"/>
            <a:endParaRPr lang="pt-PT"/>
          </a:p>
        </p:txBody>
      </p:sp>
      <p:sp>
        <p:nvSpPr>
          <p:cNvPr id="17535" name="Rectangle 132"/>
          <p:cNvSpPr>
            <a:spLocks noChangeArrowheads="1"/>
          </p:cNvSpPr>
          <p:nvPr/>
        </p:nvSpPr>
        <p:spPr bwMode="auto">
          <a:xfrm>
            <a:off x="4341813" y="4197350"/>
            <a:ext cx="50800" cy="455613"/>
          </a:xfrm>
          <a:prstGeom prst="rect">
            <a:avLst/>
          </a:prstGeom>
          <a:solidFill>
            <a:srgbClr val="F8F8F8"/>
          </a:solidFill>
          <a:ln w="9525">
            <a:noFill/>
            <a:miter lim="800000"/>
            <a:headEnd/>
            <a:tailEnd/>
          </a:ln>
        </p:spPr>
        <p:txBody>
          <a:bodyPr/>
          <a:lstStyle/>
          <a:p>
            <a:pPr eaLnBrk="0" hangingPunct="0"/>
            <a:endParaRPr lang="pt-PT"/>
          </a:p>
        </p:txBody>
      </p:sp>
      <p:sp>
        <p:nvSpPr>
          <p:cNvPr id="17536" name="Line 133"/>
          <p:cNvSpPr>
            <a:spLocks noChangeShapeType="1"/>
          </p:cNvSpPr>
          <p:nvPr/>
        </p:nvSpPr>
        <p:spPr bwMode="auto">
          <a:xfrm>
            <a:off x="4367213" y="4500563"/>
            <a:ext cx="1068387" cy="1587"/>
          </a:xfrm>
          <a:prstGeom prst="line">
            <a:avLst/>
          </a:prstGeom>
          <a:noFill/>
          <a:ln w="6350">
            <a:solidFill>
              <a:srgbClr val="F8F8F8"/>
            </a:solidFill>
            <a:round/>
            <a:headEnd/>
            <a:tailEnd/>
          </a:ln>
        </p:spPr>
        <p:txBody>
          <a:bodyPr/>
          <a:lstStyle/>
          <a:p>
            <a:endParaRPr lang="en-US"/>
          </a:p>
        </p:txBody>
      </p:sp>
      <p:sp>
        <p:nvSpPr>
          <p:cNvPr id="17537" name="Rectangle 134"/>
          <p:cNvSpPr>
            <a:spLocks noChangeArrowheads="1"/>
          </p:cNvSpPr>
          <p:nvPr/>
        </p:nvSpPr>
        <p:spPr bwMode="auto">
          <a:xfrm>
            <a:off x="5422900" y="4425950"/>
            <a:ext cx="25400" cy="303213"/>
          </a:xfrm>
          <a:prstGeom prst="rect">
            <a:avLst/>
          </a:prstGeom>
          <a:solidFill>
            <a:srgbClr val="F8F8F8"/>
          </a:solidFill>
          <a:ln w="9525">
            <a:noFill/>
            <a:miter lim="800000"/>
            <a:headEnd/>
            <a:tailEnd/>
          </a:ln>
        </p:spPr>
        <p:txBody>
          <a:bodyPr/>
          <a:lstStyle/>
          <a:p>
            <a:pPr eaLnBrk="0" hangingPunct="0"/>
            <a:endParaRPr lang="pt-PT"/>
          </a:p>
        </p:txBody>
      </p:sp>
      <p:sp>
        <p:nvSpPr>
          <p:cNvPr id="17538" name="Line 135"/>
          <p:cNvSpPr>
            <a:spLocks noChangeShapeType="1"/>
          </p:cNvSpPr>
          <p:nvPr/>
        </p:nvSpPr>
        <p:spPr bwMode="auto">
          <a:xfrm flipV="1">
            <a:off x="5106988" y="4652963"/>
            <a:ext cx="1587" cy="531812"/>
          </a:xfrm>
          <a:prstGeom prst="line">
            <a:avLst/>
          </a:prstGeom>
          <a:noFill/>
          <a:ln w="6350">
            <a:solidFill>
              <a:srgbClr val="F8F8F8"/>
            </a:solidFill>
            <a:round/>
            <a:headEnd/>
            <a:tailEnd/>
          </a:ln>
        </p:spPr>
        <p:txBody>
          <a:bodyPr/>
          <a:lstStyle/>
          <a:p>
            <a:endParaRPr lang="en-US"/>
          </a:p>
        </p:txBody>
      </p:sp>
      <p:sp>
        <p:nvSpPr>
          <p:cNvPr id="17539" name="Line 136"/>
          <p:cNvSpPr>
            <a:spLocks noChangeShapeType="1"/>
          </p:cNvSpPr>
          <p:nvPr/>
        </p:nvSpPr>
        <p:spPr bwMode="auto">
          <a:xfrm>
            <a:off x="5106988" y="4652963"/>
            <a:ext cx="328612" cy="1587"/>
          </a:xfrm>
          <a:prstGeom prst="line">
            <a:avLst/>
          </a:prstGeom>
          <a:noFill/>
          <a:ln w="6350">
            <a:solidFill>
              <a:srgbClr val="F8F8F8"/>
            </a:solidFill>
            <a:round/>
            <a:headEnd/>
            <a:tailEnd/>
          </a:ln>
        </p:spPr>
        <p:txBody>
          <a:bodyPr/>
          <a:lstStyle/>
          <a:p>
            <a:endParaRPr lang="en-US"/>
          </a:p>
        </p:txBody>
      </p:sp>
      <p:sp>
        <p:nvSpPr>
          <p:cNvPr id="17540" name="Line 137"/>
          <p:cNvSpPr>
            <a:spLocks noChangeShapeType="1"/>
          </p:cNvSpPr>
          <p:nvPr/>
        </p:nvSpPr>
        <p:spPr bwMode="auto">
          <a:xfrm flipH="1">
            <a:off x="4121150" y="4425950"/>
            <a:ext cx="246063" cy="1588"/>
          </a:xfrm>
          <a:prstGeom prst="line">
            <a:avLst/>
          </a:prstGeom>
          <a:noFill/>
          <a:ln w="6350">
            <a:solidFill>
              <a:srgbClr val="F8F8F8"/>
            </a:solidFill>
            <a:round/>
            <a:headEnd/>
            <a:tailEnd/>
          </a:ln>
        </p:spPr>
        <p:txBody>
          <a:bodyPr/>
          <a:lstStyle/>
          <a:p>
            <a:endParaRPr lang="en-US"/>
          </a:p>
        </p:txBody>
      </p:sp>
      <p:sp>
        <p:nvSpPr>
          <p:cNvPr id="17541" name="Line 140"/>
          <p:cNvSpPr>
            <a:spLocks noChangeShapeType="1"/>
          </p:cNvSpPr>
          <p:nvPr/>
        </p:nvSpPr>
        <p:spPr bwMode="auto">
          <a:xfrm flipH="1">
            <a:off x="6370638" y="6015038"/>
            <a:ext cx="95250" cy="1587"/>
          </a:xfrm>
          <a:prstGeom prst="line">
            <a:avLst/>
          </a:prstGeom>
          <a:noFill/>
          <a:ln w="6350">
            <a:solidFill>
              <a:srgbClr val="3366FF"/>
            </a:solidFill>
            <a:round/>
            <a:headEnd/>
            <a:tailEnd/>
          </a:ln>
        </p:spPr>
        <p:txBody>
          <a:bodyPr/>
          <a:lstStyle/>
          <a:p>
            <a:endParaRPr lang="en-US"/>
          </a:p>
        </p:txBody>
      </p:sp>
      <p:sp>
        <p:nvSpPr>
          <p:cNvPr id="17542" name="Line 141"/>
          <p:cNvSpPr>
            <a:spLocks noChangeShapeType="1"/>
          </p:cNvSpPr>
          <p:nvPr/>
        </p:nvSpPr>
        <p:spPr bwMode="auto">
          <a:xfrm flipH="1">
            <a:off x="6370638" y="5995988"/>
            <a:ext cx="95250" cy="1587"/>
          </a:xfrm>
          <a:prstGeom prst="line">
            <a:avLst/>
          </a:prstGeom>
          <a:noFill/>
          <a:ln w="6350">
            <a:solidFill>
              <a:srgbClr val="3366FF"/>
            </a:solidFill>
            <a:round/>
            <a:headEnd/>
            <a:tailEnd/>
          </a:ln>
        </p:spPr>
        <p:txBody>
          <a:bodyPr/>
          <a:lstStyle/>
          <a:p>
            <a:endParaRPr lang="en-US"/>
          </a:p>
        </p:txBody>
      </p:sp>
      <p:sp>
        <p:nvSpPr>
          <p:cNvPr id="17543" name="Freeform 142"/>
          <p:cNvSpPr>
            <a:spLocks/>
          </p:cNvSpPr>
          <p:nvPr/>
        </p:nvSpPr>
        <p:spPr bwMode="auto">
          <a:xfrm>
            <a:off x="6300788" y="5970588"/>
            <a:ext cx="69850" cy="69850"/>
          </a:xfrm>
          <a:custGeom>
            <a:avLst/>
            <a:gdLst>
              <a:gd name="T0" fmla="*/ 132 w 132"/>
              <a:gd name="T1" fmla="*/ 0 h 132"/>
              <a:gd name="T2" fmla="*/ 0 w 132"/>
              <a:gd name="T3" fmla="*/ 60 h 132"/>
              <a:gd name="T4" fmla="*/ 132 w 132"/>
              <a:gd name="T5" fmla="*/ 132 h 132"/>
              <a:gd name="T6" fmla="*/ 132 w 132"/>
              <a:gd name="T7" fmla="*/ 0 h 132"/>
              <a:gd name="T8" fmla="*/ 0 60000 65536"/>
              <a:gd name="T9" fmla="*/ 0 60000 65536"/>
              <a:gd name="T10" fmla="*/ 0 60000 65536"/>
              <a:gd name="T11" fmla="*/ 0 60000 65536"/>
              <a:gd name="T12" fmla="*/ 0 w 132"/>
              <a:gd name="T13" fmla="*/ 0 h 132"/>
              <a:gd name="T14" fmla="*/ 132 w 132"/>
              <a:gd name="T15" fmla="*/ 132 h 132"/>
            </a:gdLst>
            <a:ahLst/>
            <a:cxnLst>
              <a:cxn ang="T8">
                <a:pos x="T0" y="T1"/>
              </a:cxn>
              <a:cxn ang="T9">
                <a:pos x="T2" y="T3"/>
              </a:cxn>
              <a:cxn ang="T10">
                <a:pos x="T4" y="T5"/>
              </a:cxn>
              <a:cxn ang="T11">
                <a:pos x="T6" y="T7"/>
              </a:cxn>
            </a:cxnLst>
            <a:rect l="T12" t="T13" r="T14" b="T15"/>
            <a:pathLst>
              <a:path w="132" h="132">
                <a:moveTo>
                  <a:pt x="132" y="0"/>
                </a:moveTo>
                <a:lnTo>
                  <a:pt x="0" y="60"/>
                </a:lnTo>
                <a:lnTo>
                  <a:pt x="132" y="132"/>
                </a:lnTo>
                <a:lnTo>
                  <a:pt x="132" y="0"/>
                </a:lnTo>
                <a:close/>
              </a:path>
            </a:pathLst>
          </a:custGeom>
          <a:solidFill>
            <a:srgbClr val="3366FF"/>
          </a:solidFill>
          <a:ln w="9525">
            <a:noFill/>
            <a:round/>
            <a:headEnd/>
            <a:tailEnd/>
          </a:ln>
        </p:spPr>
        <p:txBody>
          <a:bodyPr/>
          <a:lstStyle/>
          <a:p>
            <a:pPr eaLnBrk="0" hangingPunct="0"/>
            <a:endParaRPr lang="pt-PT"/>
          </a:p>
        </p:txBody>
      </p:sp>
      <p:sp>
        <p:nvSpPr>
          <p:cNvPr id="17544" name="Line 143"/>
          <p:cNvSpPr>
            <a:spLocks noChangeShapeType="1"/>
          </p:cNvSpPr>
          <p:nvPr/>
        </p:nvSpPr>
        <p:spPr bwMode="auto">
          <a:xfrm flipH="1">
            <a:off x="7931150" y="5557838"/>
            <a:ext cx="258763" cy="1587"/>
          </a:xfrm>
          <a:prstGeom prst="line">
            <a:avLst/>
          </a:prstGeom>
          <a:noFill/>
          <a:ln w="6350">
            <a:solidFill>
              <a:srgbClr val="3366FF"/>
            </a:solidFill>
            <a:round/>
            <a:headEnd/>
            <a:tailEnd/>
          </a:ln>
        </p:spPr>
        <p:txBody>
          <a:bodyPr/>
          <a:lstStyle/>
          <a:p>
            <a:endParaRPr lang="en-US"/>
          </a:p>
        </p:txBody>
      </p:sp>
      <p:sp>
        <p:nvSpPr>
          <p:cNvPr id="17545" name="Line 144"/>
          <p:cNvSpPr>
            <a:spLocks noChangeShapeType="1"/>
          </p:cNvSpPr>
          <p:nvPr/>
        </p:nvSpPr>
        <p:spPr bwMode="auto">
          <a:xfrm flipH="1">
            <a:off x="7931150" y="5540375"/>
            <a:ext cx="258763" cy="1588"/>
          </a:xfrm>
          <a:prstGeom prst="line">
            <a:avLst/>
          </a:prstGeom>
          <a:noFill/>
          <a:ln w="6350">
            <a:solidFill>
              <a:srgbClr val="3366FF"/>
            </a:solidFill>
            <a:round/>
            <a:headEnd/>
            <a:tailEnd/>
          </a:ln>
        </p:spPr>
        <p:txBody>
          <a:bodyPr/>
          <a:lstStyle/>
          <a:p>
            <a:endParaRPr lang="en-US"/>
          </a:p>
        </p:txBody>
      </p:sp>
      <p:sp>
        <p:nvSpPr>
          <p:cNvPr id="17546" name="Freeform 145"/>
          <p:cNvSpPr>
            <a:spLocks/>
          </p:cNvSpPr>
          <p:nvPr/>
        </p:nvSpPr>
        <p:spPr bwMode="auto">
          <a:xfrm>
            <a:off x="7861300" y="5513388"/>
            <a:ext cx="69850" cy="69850"/>
          </a:xfrm>
          <a:custGeom>
            <a:avLst/>
            <a:gdLst>
              <a:gd name="T0" fmla="*/ 132 w 132"/>
              <a:gd name="T1" fmla="*/ 0 h 132"/>
              <a:gd name="T2" fmla="*/ 0 w 132"/>
              <a:gd name="T3" fmla="*/ 60 h 132"/>
              <a:gd name="T4" fmla="*/ 132 w 132"/>
              <a:gd name="T5" fmla="*/ 132 h 132"/>
              <a:gd name="T6" fmla="*/ 132 w 132"/>
              <a:gd name="T7" fmla="*/ 0 h 132"/>
              <a:gd name="T8" fmla="*/ 0 60000 65536"/>
              <a:gd name="T9" fmla="*/ 0 60000 65536"/>
              <a:gd name="T10" fmla="*/ 0 60000 65536"/>
              <a:gd name="T11" fmla="*/ 0 60000 65536"/>
              <a:gd name="T12" fmla="*/ 0 w 132"/>
              <a:gd name="T13" fmla="*/ 0 h 132"/>
              <a:gd name="T14" fmla="*/ 132 w 132"/>
              <a:gd name="T15" fmla="*/ 132 h 132"/>
            </a:gdLst>
            <a:ahLst/>
            <a:cxnLst>
              <a:cxn ang="T8">
                <a:pos x="T0" y="T1"/>
              </a:cxn>
              <a:cxn ang="T9">
                <a:pos x="T2" y="T3"/>
              </a:cxn>
              <a:cxn ang="T10">
                <a:pos x="T4" y="T5"/>
              </a:cxn>
              <a:cxn ang="T11">
                <a:pos x="T6" y="T7"/>
              </a:cxn>
            </a:cxnLst>
            <a:rect l="T12" t="T13" r="T14" b="T15"/>
            <a:pathLst>
              <a:path w="132" h="132">
                <a:moveTo>
                  <a:pt x="132" y="0"/>
                </a:moveTo>
                <a:lnTo>
                  <a:pt x="0" y="60"/>
                </a:lnTo>
                <a:lnTo>
                  <a:pt x="132" y="132"/>
                </a:lnTo>
                <a:lnTo>
                  <a:pt x="132" y="0"/>
                </a:lnTo>
                <a:close/>
              </a:path>
            </a:pathLst>
          </a:custGeom>
          <a:solidFill>
            <a:srgbClr val="3366FF"/>
          </a:solidFill>
          <a:ln w="9525">
            <a:noFill/>
            <a:round/>
            <a:headEnd/>
            <a:tailEnd/>
          </a:ln>
        </p:spPr>
        <p:txBody>
          <a:bodyPr/>
          <a:lstStyle/>
          <a:p>
            <a:pPr eaLnBrk="0" hangingPunct="0"/>
            <a:endParaRPr lang="pt-PT"/>
          </a:p>
        </p:txBody>
      </p:sp>
      <p:sp>
        <p:nvSpPr>
          <p:cNvPr id="17547" name="Freeform 146"/>
          <p:cNvSpPr>
            <a:spLocks/>
          </p:cNvSpPr>
          <p:nvPr/>
        </p:nvSpPr>
        <p:spPr bwMode="auto">
          <a:xfrm>
            <a:off x="8177213" y="5368925"/>
            <a:ext cx="38100" cy="25400"/>
          </a:xfrm>
          <a:custGeom>
            <a:avLst/>
            <a:gdLst>
              <a:gd name="T0" fmla="*/ 24 w 72"/>
              <a:gd name="T1" fmla="*/ 47 h 47"/>
              <a:gd name="T2" fmla="*/ 0 w 72"/>
              <a:gd name="T3" fmla="*/ 47 h 47"/>
              <a:gd name="T4" fmla="*/ 60 w 72"/>
              <a:gd name="T5" fmla="*/ 0 h 47"/>
              <a:gd name="T6" fmla="*/ 72 w 72"/>
              <a:gd name="T7" fmla="*/ 0 h 47"/>
              <a:gd name="T8" fmla="*/ 24 w 72"/>
              <a:gd name="T9" fmla="*/ 47 h 47"/>
              <a:gd name="T10" fmla="*/ 0 60000 65536"/>
              <a:gd name="T11" fmla="*/ 0 60000 65536"/>
              <a:gd name="T12" fmla="*/ 0 60000 65536"/>
              <a:gd name="T13" fmla="*/ 0 60000 65536"/>
              <a:gd name="T14" fmla="*/ 0 60000 65536"/>
              <a:gd name="T15" fmla="*/ 0 w 72"/>
              <a:gd name="T16" fmla="*/ 0 h 47"/>
              <a:gd name="T17" fmla="*/ 72 w 72"/>
              <a:gd name="T18" fmla="*/ 47 h 47"/>
            </a:gdLst>
            <a:ahLst/>
            <a:cxnLst>
              <a:cxn ang="T10">
                <a:pos x="T0" y="T1"/>
              </a:cxn>
              <a:cxn ang="T11">
                <a:pos x="T2" y="T3"/>
              </a:cxn>
              <a:cxn ang="T12">
                <a:pos x="T4" y="T5"/>
              </a:cxn>
              <a:cxn ang="T13">
                <a:pos x="T6" y="T7"/>
              </a:cxn>
              <a:cxn ang="T14">
                <a:pos x="T8" y="T9"/>
              </a:cxn>
            </a:cxnLst>
            <a:rect l="T15" t="T16" r="T17" b="T18"/>
            <a:pathLst>
              <a:path w="72" h="47">
                <a:moveTo>
                  <a:pt x="24" y="47"/>
                </a:moveTo>
                <a:lnTo>
                  <a:pt x="0" y="47"/>
                </a:lnTo>
                <a:lnTo>
                  <a:pt x="60" y="0"/>
                </a:lnTo>
                <a:lnTo>
                  <a:pt x="72" y="0"/>
                </a:lnTo>
                <a:lnTo>
                  <a:pt x="24" y="47"/>
                </a:lnTo>
                <a:close/>
              </a:path>
            </a:pathLst>
          </a:custGeom>
          <a:solidFill>
            <a:srgbClr val="989898"/>
          </a:solidFill>
          <a:ln w="9525">
            <a:noFill/>
            <a:round/>
            <a:headEnd/>
            <a:tailEnd/>
          </a:ln>
        </p:spPr>
        <p:txBody>
          <a:bodyPr/>
          <a:lstStyle/>
          <a:p>
            <a:pPr eaLnBrk="0" hangingPunct="0"/>
            <a:endParaRPr lang="pt-PT"/>
          </a:p>
        </p:txBody>
      </p:sp>
      <p:sp>
        <p:nvSpPr>
          <p:cNvPr id="17548" name="Freeform 147"/>
          <p:cNvSpPr>
            <a:spLocks/>
          </p:cNvSpPr>
          <p:nvPr/>
        </p:nvSpPr>
        <p:spPr bwMode="auto">
          <a:xfrm>
            <a:off x="8185150" y="5368925"/>
            <a:ext cx="30163" cy="25400"/>
          </a:xfrm>
          <a:custGeom>
            <a:avLst/>
            <a:gdLst>
              <a:gd name="T0" fmla="*/ 11 w 59"/>
              <a:gd name="T1" fmla="*/ 47 h 47"/>
              <a:gd name="T2" fmla="*/ 0 w 59"/>
              <a:gd name="T3" fmla="*/ 47 h 47"/>
              <a:gd name="T4" fmla="*/ 59 w 59"/>
              <a:gd name="T5" fmla="*/ 0 h 47"/>
              <a:gd name="T6" fmla="*/ 59 w 59"/>
              <a:gd name="T7" fmla="*/ 0 h 47"/>
              <a:gd name="T8" fmla="*/ 11 w 59"/>
              <a:gd name="T9" fmla="*/ 47 h 47"/>
              <a:gd name="T10" fmla="*/ 0 60000 65536"/>
              <a:gd name="T11" fmla="*/ 0 60000 65536"/>
              <a:gd name="T12" fmla="*/ 0 60000 65536"/>
              <a:gd name="T13" fmla="*/ 0 60000 65536"/>
              <a:gd name="T14" fmla="*/ 0 60000 65536"/>
              <a:gd name="T15" fmla="*/ 0 w 59"/>
              <a:gd name="T16" fmla="*/ 0 h 47"/>
              <a:gd name="T17" fmla="*/ 59 w 59"/>
              <a:gd name="T18" fmla="*/ 47 h 47"/>
            </a:gdLst>
            <a:ahLst/>
            <a:cxnLst>
              <a:cxn ang="T10">
                <a:pos x="T0" y="T1"/>
              </a:cxn>
              <a:cxn ang="T11">
                <a:pos x="T2" y="T3"/>
              </a:cxn>
              <a:cxn ang="T12">
                <a:pos x="T4" y="T5"/>
              </a:cxn>
              <a:cxn ang="T13">
                <a:pos x="T6" y="T7"/>
              </a:cxn>
              <a:cxn ang="T14">
                <a:pos x="T8" y="T9"/>
              </a:cxn>
            </a:cxnLst>
            <a:rect l="T15" t="T16" r="T17" b="T18"/>
            <a:pathLst>
              <a:path w="59" h="47">
                <a:moveTo>
                  <a:pt x="11" y="47"/>
                </a:moveTo>
                <a:lnTo>
                  <a:pt x="0" y="47"/>
                </a:lnTo>
                <a:lnTo>
                  <a:pt x="59" y="0"/>
                </a:lnTo>
                <a:lnTo>
                  <a:pt x="11" y="47"/>
                </a:lnTo>
                <a:close/>
              </a:path>
            </a:pathLst>
          </a:custGeom>
          <a:solidFill>
            <a:srgbClr val="989898"/>
          </a:solidFill>
          <a:ln w="9525">
            <a:noFill/>
            <a:round/>
            <a:headEnd/>
            <a:tailEnd/>
          </a:ln>
        </p:spPr>
        <p:txBody>
          <a:bodyPr/>
          <a:lstStyle/>
          <a:p>
            <a:pPr eaLnBrk="0" hangingPunct="0"/>
            <a:endParaRPr lang="pt-PT"/>
          </a:p>
        </p:txBody>
      </p:sp>
      <p:sp>
        <p:nvSpPr>
          <p:cNvPr id="17549" name="Freeform 148"/>
          <p:cNvSpPr>
            <a:spLocks/>
          </p:cNvSpPr>
          <p:nvPr/>
        </p:nvSpPr>
        <p:spPr bwMode="auto">
          <a:xfrm>
            <a:off x="8185150" y="5368925"/>
            <a:ext cx="30163" cy="25400"/>
          </a:xfrm>
          <a:custGeom>
            <a:avLst/>
            <a:gdLst>
              <a:gd name="T0" fmla="*/ 0 w 59"/>
              <a:gd name="T1" fmla="*/ 47 h 47"/>
              <a:gd name="T2" fmla="*/ 0 w 59"/>
              <a:gd name="T3" fmla="*/ 47 h 47"/>
              <a:gd name="T4" fmla="*/ 59 w 59"/>
              <a:gd name="T5" fmla="*/ 0 h 47"/>
              <a:gd name="T6" fmla="*/ 59 w 59"/>
              <a:gd name="T7" fmla="*/ 0 h 47"/>
              <a:gd name="T8" fmla="*/ 0 w 59"/>
              <a:gd name="T9" fmla="*/ 47 h 47"/>
              <a:gd name="T10" fmla="*/ 0 60000 65536"/>
              <a:gd name="T11" fmla="*/ 0 60000 65536"/>
              <a:gd name="T12" fmla="*/ 0 60000 65536"/>
              <a:gd name="T13" fmla="*/ 0 60000 65536"/>
              <a:gd name="T14" fmla="*/ 0 60000 65536"/>
              <a:gd name="T15" fmla="*/ 0 w 59"/>
              <a:gd name="T16" fmla="*/ 0 h 47"/>
              <a:gd name="T17" fmla="*/ 59 w 59"/>
              <a:gd name="T18" fmla="*/ 47 h 47"/>
            </a:gdLst>
            <a:ahLst/>
            <a:cxnLst>
              <a:cxn ang="T10">
                <a:pos x="T0" y="T1"/>
              </a:cxn>
              <a:cxn ang="T11">
                <a:pos x="T2" y="T3"/>
              </a:cxn>
              <a:cxn ang="T12">
                <a:pos x="T4" y="T5"/>
              </a:cxn>
              <a:cxn ang="T13">
                <a:pos x="T6" y="T7"/>
              </a:cxn>
              <a:cxn ang="T14">
                <a:pos x="T8" y="T9"/>
              </a:cxn>
            </a:cxnLst>
            <a:rect l="T15" t="T16" r="T17" b="T18"/>
            <a:pathLst>
              <a:path w="59" h="47">
                <a:moveTo>
                  <a:pt x="0" y="47"/>
                </a:moveTo>
                <a:lnTo>
                  <a:pt x="0" y="47"/>
                </a:lnTo>
                <a:lnTo>
                  <a:pt x="59" y="0"/>
                </a:lnTo>
                <a:lnTo>
                  <a:pt x="0" y="47"/>
                </a:lnTo>
                <a:close/>
              </a:path>
            </a:pathLst>
          </a:custGeom>
          <a:solidFill>
            <a:srgbClr val="9A9A9A"/>
          </a:solidFill>
          <a:ln w="9525">
            <a:noFill/>
            <a:round/>
            <a:headEnd/>
            <a:tailEnd/>
          </a:ln>
        </p:spPr>
        <p:txBody>
          <a:bodyPr/>
          <a:lstStyle/>
          <a:p>
            <a:pPr eaLnBrk="0" hangingPunct="0"/>
            <a:endParaRPr lang="pt-PT"/>
          </a:p>
        </p:txBody>
      </p:sp>
      <p:sp>
        <p:nvSpPr>
          <p:cNvPr id="17550" name="Freeform 149"/>
          <p:cNvSpPr>
            <a:spLocks/>
          </p:cNvSpPr>
          <p:nvPr/>
        </p:nvSpPr>
        <p:spPr bwMode="auto">
          <a:xfrm>
            <a:off x="8177213" y="5368925"/>
            <a:ext cx="38100" cy="25400"/>
          </a:xfrm>
          <a:custGeom>
            <a:avLst/>
            <a:gdLst>
              <a:gd name="T0" fmla="*/ 13 w 72"/>
              <a:gd name="T1" fmla="*/ 47 h 47"/>
              <a:gd name="T2" fmla="*/ 0 w 72"/>
              <a:gd name="T3" fmla="*/ 47 h 47"/>
              <a:gd name="T4" fmla="*/ 60 w 72"/>
              <a:gd name="T5" fmla="*/ 0 h 47"/>
              <a:gd name="T6" fmla="*/ 72 w 72"/>
              <a:gd name="T7" fmla="*/ 0 h 47"/>
              <a:gd name="T8" fmla="*/ 13 w 72"/>
              <a:gd name="T9" fmla="*/ 47 h 47"/>
              <a:gd name="T10" fmla="*/ 0 60000 65536"/>
              <a:gd name="T11" fmla="*/ 0 60000 65536"/>
              <a:gd name="T12" fmla="*/ 0 60000 65536"/>
              <a:gd name="T13" fmla="*/ 0 60000 65536"/>
              <a:gd name="T14" fmla="*/ 0 60000 65536"/>
              <a:gd name="T15" fmla="*/ 0 w 72"/>
              <a:gd name="T16" fmla="*/ 0 h 47"/>
              <a:gd name="T17" fmla="*/ 72 w 72"/>
              <a:gd name="T18" fmla="*/ 47 h 47"/>
            </a:gdLst>
            <a:ahLst/>
            <a:cxnLst>
              <a:cxn ang="T10">
                <a:pos x="T0" y="T1"/>
              </a:cxn>
              <a:cxn ang="T11">
                <a:pos x="T2" y="T3"/>
              </a:cxn>
              <a:cxn ang="T12">
                <a:pos x="T4" y="T5"/>
              </a:cxn>
              <a:cxn ang="T13">
                <a:pos x="T6" y="T7"/>
              </a:cxn>
              <a:cxn ang="T14">
                <a:pos x="T8" y="T9"/>
              </a:cxn>
            </a:cxnLst>
            <a:rect l="T15" t="T16" r="T17" b="T18"/>
            <a:pathLst>
              <a:path w="72" h="47">
                <a:moveTo>
                  <a:pt x="13" y="47"/>
                </a:moveTo>
                <a:lnTo>
                  <a:pt x="0" y="47"/>
                </a:lnTo>
                <a:lnTo>
                  <a:pt x="60" y="0"/>
                </a:lnTo>
                <a:lnTo>
                  <a:pt x="72" y="0"/>
                </a:lnTo>
                <a:lnTo>
                  <a:pt x="13" y="47"/>
                </a:lnTo>
                <a:close/>
              </a:path>
            </a:pathLst>
          </a:custGeom>
          <a:solidFill>
            <a:srgbClr val="9C9C9C"/>
          </a:solidFill>
          <a:ln w="9525">
            <a:noFill/>
            <a:round/>
            <a:headEnd/>
            <a:tailEnd/>
          </a:ln>
        </p:spPr>
        <p:txBody>
          <a:bodyPr/>
          <a:lstStyle/>
          <a:p>
            <a:pPr eaLnBrk="0" hangingPunct="0"/>
            <a:endParaRPr lang="pt-PT"/>
          </a:p>
        </p:txBody>
      </p:sp>
      <p:sp>
        <p:nvSpPr>
          <p:cNvPr id="17551" name="Freeform 150"/>
          <p:cNvSpPr>
            <a:spLocks/>
          </p:cNvSpPr>
          <p:nvPr/>
        </p:nvSpPr>
        <p:spPr bwMode="auto">
          <a:xfrm>
            <a:off x="8172450" y="5368925"/>
            <a:ext cx="36513" cy="31750"/>
          </a:xfrm>
          <a:custGeom>
            <a:avLst/>
            <a:gdLst>
              <a:gd name="T0" fmla="*/ 11 w 71"/>
              <a:gd name="T1" fmla="*/ 47 h 59"/>
              <a:gd name="T2" fmla="*/ 0 w 71"/>
              <a:gd name="T3" fmla="*/ 59 h 59"/>
              <a:gd name="T4" fmla="*/ 59 w 71"/>
              <a:gd name="T5" fmla="*/ 0 h 59"/>
              <a:gd name="T6" fmla="*/ 71 w 71"/>
              <a:gd name="T7" fmla="*/ 0 h 59"/>
              <a:gd name="T8" fmla="*/ 11 w 71"/>
              <a:gd name="T9" fmla="*/ 47 h 59"/>
              <a:gd name="T10" fmla="*/ 0 60000 65536"/>
              <a:gd name="T11" fmla="*/ 0 60000 65536"/>
              <a:gd name="T12" fmla="*/ 0 60000 65536"/>
              <a:gd name="T13" fmla="*/ 0 60000 65536"/>
              <a:gd name="T14" fmla="*/ 0 60000 65536"/>
              <a:gd name="T15" fmla="*/ 0 w 71"/>
              <a:gd name="T16" fmla="*/ 0 h 59"/>
              <a:gd name="T17" fmla="*/ 71 w 71"/>
              <a:gd name="T18" fmla="*/ 59 h 59"/>
            </a:gdLst>
            <a:ahLst/>
            <a:cxnLst>
              <a:cxn ang="T10">
                <a:pos x="T0" y="T1"/>
              </a:cxn>
              <a:cxn ang="T11">
                <a:pos x="T2" y="T3"/>
              </a:cxn>
              <a:cxn ang="T12">
                <a:pos x="T4" y="T5"/>
              </a:cxn>
              <a:cxn ang="T13">
                <a:pos x="T6" y="T7"/>
              </a:cxn>
              <a:cxn ang="T14">
                <a:pos x="T8" y="T9"/>
              </a:cxn>
            </a:cxnLst>
            <a:rect l="T15" t="T16" r="T17" b="T18"/>
            <a:pathLst>
              <a:path w="71" h="59">
                <a:moveTo>
                  <a:pt x="11" y="47"/>
                </a:moveTo>
                <a:lnTo>
                  <a:pt x="0" y="59"/>
                </a:lnTo>
                <a:lnTo>
                  <a:pt x="59" y="0"/>
                </a:lnTo>
                <a:lnTo>
                  <a:pt x="71" y="0"/>
                </a:lnTo>
                <a:lnTo>
                  <a:pt x="11" y="47"/>
                </a:lnTo>
                <a:close/>
              </a:path>
            </a:pathLst>
          </a:custGeom>
          <a:solidFill>
            <a:srgbClr val="9F9F9F"/>
          </a:solidFill>
          <a:ln w="9525">
            <a:noFill/>
            <a:round/>
            <a:headEnd/>
            <a:tailEnd/>
          </a:ln>
        </p:spPr>
        <p:txBody>
          <a:bodyPr/>
          <a:lstStyle/>
          <a:p>
            <a:pPr eaLnBrk="0" hangingPunct="0"/>
            <a:endParaRPr lang="pt-PT"/>
          </a:p>
        </p:txBody>
      </p:sp>
      <p:sp>
        <p:nvSpPr>
          <p:cNvPr id="17552" name="Freeform 151"/>
          <p:cNvSpPr>
            <a:spLocks/>
          </p:cNvSpPr>
          <p:nvPr/>
        </p:nvSpPr>
        <p:spPr bwMode="auto">
          <a:xfrm>
            <a:off x="8177213" y="5368925"/>
            <a:ext cx="31750" cy="31750"/>
          </a:xfrm>
          <a:custGeom>
            <a:avLst/>
            <a:gdLst>
              <a:gd name="T0" fmla="*/ 0 w 60"/>
              <a:gd name="T1" fmla="*/ 47 h 59"/>
              <a:gd name="T2" fmla="*/ 0 w 60"/>
              <a:gd name="T3" fmla="*/ 59 h 59"/>
              <a:gd name="T4" fmla="*/ 60 w 60"/>
              <a:gd name="T5" fmla="*/ 0 h 59"/>
              <a:gd name="T6" fmla="*/ 60 w 60"/>
              <a:gd name="T7" fmla="*/ 0 h 59"/>
              <a:gd name="T8" fmla="*/ 0 w 60"/>
              <a:gd name="T9" fmla="*/ 47 h 59"/>
              <a:gd name="T10" fmla="*/ 0 60000 65536"/>
              <a:gd name="T11" fmla="*/ 0 60000 65536"/>
              <a:gd name="T12" fmla="*/ 0 60000 65536"/>
              <a:gd name="T13" fmla="*/ 0 60000 65536"/>
              <a:gd name="T14" fmla="*/ 0 60000 65536"/>
              <a:gd name="T15" fmla="*/ 0 w 60"/>
              <a:gd name="T16" fmla="*/ 0 h 59"/>
              <a:gd name="T17" fmla="*/ 60 w 60"/>
              <a:gd name="T18" fmla="*/ 59 h 59"/>
            </a:gdLst>
            <a:ahLst/>
            <a:cxnLst>
              <a:cxn ang="T10">
                <a:pos x="T0" y="T1"/>
              </a:cxn>
              <a:cxn ang="T11">
                <a:pos x="T2" y="T3"/>
              </a:cxn>
              <a:cxn ang="T12">
                <a:pos x="T4" y="T5"/>
              </a:cxn>
              <a:cxn ang="T13">
                <a:pos x="T6" y="T7"/>
              </a:cxn>
              <a:cxn ang="T14">
                <a:pos x="T8" y="T9"/>
              </a:cxn>
            </a:cxnLst>
            <a:rect l="T15" t="T16" r="T17" b="T18"/>
            <a:pathLst>
              <a:path w="60" h="59">
                <a:moveTo>
                  <a:pt x="0" y="47"/>
                </a:moveTo>
                <a:lnTo>
                  <a:pt x="0" y="59"/>
                </a:lnTo>
                <a:lnTo>
                  <a:pt x="60" y="0"/>
                </a:lnTo>
                <a:lnTo>
                  <a:pt x="0" y="47"/>
                </a:lnTo>
                <a:close/>
              </a:path>
            </a:pathLst>
          </a:custGeom>
          <a:solidFill>
            <a:srgbClr val="9F9F9F"/>
          </a:solidFill>
          <a:ln w="9525">
            <a:noFill/>
            <a:round/>
            <a:headEnd/>
            <a:tailEnd/>
          </a:ln>
        </p:spPr>
        <p:txBody>
          <a:bodyPr/>
          <a:lstStyle/>
          <a:p>
            <a:pPr eaLnBrk="0" hangingPunct="0"/>
            <a:endParaRPr lang="pt-PT"/>
          </a:p>
        </p:txBody>
      </p:sp>
      <p:sp>
        <p:nvSpPr>
          <p:cNvPr id="17553" name="Freeform 152"/>
          <p:cNvSpPr>
            <a:spLocks/>
          </p:cNvSpPr>
          <p:nvPr/>
        </p:nvSpPr>
        <p:spPr bwMode="auto">
          <a:xfrm>
            <a:off x="8177213" y="5368925"/>
            <a:ext cx="31750" cy="31750"/>
          </a:xfrm>
          <a:custGeom>
            <a:avLst/>
            <a:gdLst>
              <a:gd name="T0" fmla="*/ 0 w 60"/>
              <a:gd name="T1" fmla="*/ 59 h 59"/>
              <a:gd name="T2" fmla="*/ 0 w 60"/>
              <a:gd name="T3" fmla="*/ 59 h 59"/>
              <a:gd name="T4" fmla="*/ 48 w 60"/>
              <a:gd name="T5" fmla="*/ 0 h 59"/>
              <a:gd name="T6" fmla="*/ 60 w 60"/>
              <a:gd name="T7" fmla="*/ 0 h 59"/>
              <a:gd name="T8" fmla="*/ 0 w 60"/>
              <a:gd name="T9" fmla="*/ 59 h 59"/>
              <a:gd name="T10" fmla="*/ 0 60000 65536"/>
              <a:gd name="T11" fmla="*/ 0 60000 65536"/>
              <a:gd name="T12" fmla="*/ 0 60000 65536"/>
              <a:gd name="T13" fmla="*/ 0 60000 65536"/>
              <a:gd name="T14" fmla="*/ 0 60000 65536"/>
              <a:gd name="T15" fmla="*/ 0 w 60"/>
              <a:gd name="T16" fmla="*/ 0 h 59"/>
              <a:gd name="T17" fmla="*/ 60 w 60"/>
              <a:gd name="T18" fmla="*/ 59 h 59"/>
            </a:gdLst>
            <a:ahLst/>
            <a:cxnLst>
              <a:cxn ang="T10">
                <a:pos x="T0" y="T1"/>
              </a:cxn>
              <a:cxn ang="T11">
                <a:pos x="T2" y="T3"/>
              </a:cxn>
              <a:cxn ang="T12">
                <a:pos x="T4" y="T5"/>
              </a:cxn>
              <a:cxn ang="T13">
                <a:pos x="T6" y="T7"/>
              </a:cxn>
              <a:cxn ang="T14">
                <a:pos x="T8" y="T9"/>
              </a:cxn>
            </a:cxnLst>
            <a:rect l="T15" t="T16" r="T17" b="T18"/>
            <a:pathLst>
              <a:path w="60" h="59">
                <a:moveTo>
                  <a:pt x="0" y="59"/>
                </a:moveTo>
                <a:lnTo>
                  <a:pt x="0" y="59"/>
                </a:lnTo>
                <a:lnTo>
                  <a:pt x="48" y="0"/>
                </a:lnTo>
                <a:lnTo>
                  <a:pt x="60" y="0"/>
                </a:lnTo>
                <a:lnTo>
                  <a:pt x="0" y="59"/>
                </a:lnTo>
                <a:close/>
              </a:path>
            </a:pathLst>
          </a:custGeom>
          <a:solidFill>
            <a:srgbClr val="A0A0A0"/>
          </a:solidFill>
          <a:ln w="9525">
            <a:noFill/>
            <a:round/>
            <a:headEnd/>
            <a:tailEnd/>
          </a:ln>
        </p:spPr>
        <p:txBody>
          <a:bodyPr/>
          <a:lstStyle/>
          <a:p>
            <a:pPr eaLnBrk="0" hangingPunct="0"/>
            <a:endParaRPr lang="pt-PT"/>
          </a:p>
        </p:txBody>
      </p:sp>
      <p:sp>
        <p:nvSpPr>
          <p:cNvPr id="17554" name="Freeform 153"/>
          <p:cNvSpPr>
            <a:spLocks/>
          </p:cNvSpPr>
          <p:nvPr/>
        </p:nvSpPr>
        <p:spPr bwMode="auto">
          <a:xfrm>
            <a:off x="8172450" y="5368925"/>
            <a:ext cx="30163" cy="31750"/>
          </a:xfrm>
          <a:custGeom>
            <a:avLst/>
            <a:gdLst>
              <a:gd name="T0" fmla="*/ 11 w 59"/>
              <a:gd name="T1" fmla="*/ 59 h 59"/>
              <a:gd name="T2" fmla="*/ 0 w 59"/>
              <a:gd name="T3" fmla="*/ 59 h 59"/>
              <a:gd name="T4" fmla="*/ 59 w 59"/>
              <a:gd name="T5" fmla="*/ 0 h 59"/>
              <a:gd name="T6" fmla="*/ 59 w 59"/>
              <a:gd name="T7" fmla="*/ 0 h 59"/>
              <a:gd name="T8" fmla="*/ 11 w 59"/>
              <a:gd name="T9" fmla="*/ 59 h 59"/>
              <a:gd name="T10" fmla="*/ 0 60000 65536"/>
              <a:gd name="T11" fmla="*/ 0 60000 65536"/>
              <a:gd name="T12" fmla="*/ 0 60000 65536"/>
              <a:gd name="T13" fmla="*/ 0 60000 65536"/>
              <a:gd name="T14" fmla="*/ 0 60000 65536"/>
              <a:gd name="T15" fmla="*/ 0 w 59"/>
              <a:gd name="T16" fmla="*/ 0 h 59"/>
              <a:gd name="T17" fmla="*/ 59 w 59"/>
              <a:gd name="T18" fmla="*/ 59 h 59"/>
            </a:gdLst>
            <a:ahLst/>
            <a:cxnLst>
              <a:cxn ang="T10">
                <a:pos x="T0" y="T1"/>
              </a:cxn>
              <a:cxn ang="T11">
                <a:pos x="T2" y="T3"/>
              </a:cxn>
              <a:cxn ang="T12">
                <a:pos x="T4" y="T5"/>
              </a:cxn>
              <a:cxn ang="T13">
                <a:pos x="T6" y="T7"/>
              </a:cxn>
              <a:cxn ang="T14">
                <a:pos x="T8" y="T9"/>
              </a:cxn>
            </a:cxnLst>
            <a:rect l="T15" t="T16" r="T17" b="T18"/>
            <a:pathLst>
              <a:path w="59" h="59">
                <a:moveTo>
                  <a:pt x="11" y="59"/>
                </a:moveTo>
                <a:lnTo>
                  <a:pt x="0" y="59"/>
                </a:lnTo>
                <a:lnTo>
                  <a:pt x="59" y="0"/>
                </a:lnTo>
                <a:lnTo>
                  <a:pt x="11" y="59"/>
                </a:lnTo>
                <a:close/>
              </a:path>
            </a:pathLst>
          </a:custGeom>
          <a:solidFill>
            <a:srgbClr val="A2A2A2"/>
          </a:solidFill>
          <a:ln w="9525">
            <a:noFill/>
            <a:round/>
            <a:headEnd/>
            <a:tailEnd/>
          </a:ln>
        </p:spPr>
        <p:txBody>
          <a:bodyPr/>
          <a:lstStyle/>
          <a:p>
            <a:pPr eaLnBrk="0" hangingPunct="0"/>
            <a:endParaRPr lang="pt-PT"/>
          </a:p>
        </p:txBody>
      </p:sp>
      <p:sp>
        <p:nvSpPr>
          <p:cNvPr id="17555" name="Freeform 154"/>
          <p:cNvSpPr>
            <a:spLocks/>
          </p:cNvSpPr>
          <p:nvPr/>
        </p:nvSpPr>
        <p:spPr bwMode="auto">
          <a:xfrm>
            <a:off x="8164513" y="5368925"/>
            <a:ext cx="38100" cy="31750"/>
          </a:xfrm>
          <a:custGeom>
            <a:avLst/>
            <a:gdLst>
              <a:gd name="T0" fmla="*/ 13 w 72"/>
              <a:gd name="T1" fmla="*/ 59 h 59"/>
              <a:gd name="T2" fmla="*/ 0 w 72"/>
              <a:gd name="T3" fmla="*/ 59 h 59"/>
              <a:gd name="T4" fmla="*/ 60 w 72"/>
              <a:gd name="T5" fmla="*/ 0 h 59"/>
              <a:gd name="T6" fmla="*/ 72 w 72"/>
              <a:gd name="T7" fmla="*/ 0 h 59"/>
              <a:gd name="T8" fmla="*/ 13 w 72"/>
              <a:gd name="T9" fmla="*/ 59 h 59"/>
              <a:gd name="T10" fmla="*/ 0 60000 65536"/>
              <a:gd name="T11" fmla="*/ 0 60000 65536"/>
              <a:gd name="T12" fmla="*/ 0 60000 65536"/>
              <a:gd name="T13" fmla="*/ 0 60000 65536"/>
              <a:gd name="T14" fmla="*/ 0 60000 65536"/>
              <a:gd name="T15" fmla="*/ 0 w 72"/>
              <a:gd name="T16" fmla="*/ 0 h 59"/>
              <a:gd name="T17" fmla="*/ 72 w 72"/>
              <a:gd name="T18" fmla="*/ 59 h 59"/>
            </a:gdLst>
            <a:ahLst/>
            <a:cxnLst>
              <a:cxn ang="T10">
                <a:pos x="T0" y="T1"/>
              </a:cxn>
              <a:cxn ang="T11">
                <a:pos x="T2" y="T3"/>
              </a:cxn>
              <a:cxn ang="T12">
                <a:pos x="T4" y="T5"/>
              </a:cxn>
              <a:cxn ang="T13">
                <a:pos x="T6" y="T7"/>
              </a:cxn>
              <a:cxn ang="T14">
                <a:pos x="T8" y="T9"/>
              </a:cxn>
            </a:cxnLst>
            <a:rect l="T15" t="T16" r="T17" b="T18"/>
            <a:pathLst>
              <a:path w="72" h="59">
                <a:moveTo>
                  <a:pt x="13" y="59"/>
                </a:moveTo>
                <a:lnTo>
                  <a:pt x="0" y="59"/>
                </a:lnTo>
                <a:lnTo>
                  <a:pt x="60" y="0"/>
                </a:lnTo>
                <a:lnTo>
                  <a:pt x="72" y="0"/>
                </a:lnTo>
                <a:lnTo>
                  <a:pt x="13" y="59"/>
                </a:lnTo>
                <a:close/>
              </a:path>
            </a:pathLst>
          </a:custGeom>
          <a:solidFill>
            <a:srgbClr val="A5A5A5"/>
          </a:solidFill>
          <a:ln w="9525">
            <a:noFill/>
            <a:round/>
            <a:headEnd/>
            <a:tailEnd/>
          </a:ln>
        </p:spPr>
        <p:txBody>
          <a:bodyPr/>
          <a:lstStyle/>
          <a:p>
            <a:pPr eaLnBrk="0" hangingPunct="0"/>
            <a:endParaRPr lang="pt-PT"/>
          </a:p>
        </p:txBody>
      </p:sp>
      <p:sp>
        <p:nvSpPr>
          <p:cNvPr id="17556" name="Freeform 155"/>
          <p:cNvSpPr>
            <a:spLocks/>
          </p:cNvSpPr>
          <p:nvPr/>
        </p:nvSpPr>
        <p:spPr bwMode="auto">
          <a:xfrm>
            <a:off x="8172450" y="5368925"/>
            <a:ext cx="30163" cy="31750"/>
          </a:xfrm>
          <a:custGeom>
            <a:avLst/>
            <a:gdLst>
              <a:gd name="T0" fmla="*/ 0 w 59"/>
              <a:gd name="T1" fmla="*/ 59 h 59"/>
              <a:gd name="T2" fmla="*/ 0 w 59"/>
              <a:gd name="T3" fmla="*/ 59 h 59"/>
              <a:gd name="T4" fmla="*/ 47 w 59"/>
              <a:gd name="T5" fmla="*/ 0 h 59"/>
              <a:gd name="T6" fmla="*/ 59 w 59"/>
              <a:gd name="T7" fmla="*/ 0 h 59"/>
              <a:gd name="T8" fmla="*/ 0 w 59"/>
              <a:gd name="T9" fmla="*/ 59 h 59"/>
              <a:gd name="T10" fmla="*/ 0 60000 65536"/>
              <a:gd name="T11" fmla="*/ 0 60000 65536"/>
              <a:gd name="T12" fmla="*/ 0 60000 65536"/>
              <a:gd name="T13" fmla="*/ 0 60000 65536"/>
              <a:gd name="T14" fmla="*/ 0 60000 65536"/>
              <a:gd name="T15" fmla="*/ 0 w 59"/>
              <a:gd name="T16" fmla="*/ 0 h 59"/>
              <a:gd name="T17" fmla="*/ 59 w 59"/>
              <a:gd name="T18" fmla="*/ 59 h 59"/>
            </a:gdLst>
            <a:ahLst/>
            <a:cxnLst>
              <a:cxn ang="T10">
                <a:pos x="T0" y="T1"/>
              </a:cxn>
              <a:cxn ang="T11">
                <a:pos x="T2" y="T3"/>
              </a:cxn>
              <a:cxn ang="T12">
                <a:pos x="T4" y="T5"/>
              </a:cxn>
              <a:cxn ang="T13">
                <a:pos x="T6" y="T7"/>
              </a:cxn>
              <a:cxn ang="T14">
                <a:pos x="T8" y="T9"/>
              </a:cxn>
            </a:cxnLst>
            <a:rect l="T15" t="T16" r="T17" b="T18"/>
            <a:pathLst>
              <a:path w="59" h="59">
                <a:moveTo>
                  <a:pt x="0" y="59"/>
                </a:moveTo>
                <a:lnTo>
                  <a:pt x="0" y="59"/>
                </a:lnTo>
                <a:lnTo>
                  <a:pt x="47" y="0"/>
                </a:lnTo>
                <a:lnTo>
                  <a:pt x="59" y="0"/>
                </a:lnTo>
                <a:lnTo>
                  <a:pt x="0" y="59"/>
                </a:lnTo>
                <a:close/>
              </a:path>
            </a:pathLst>
          </a:custGeom>
          <a:solidFill>
            <a:srgbClr val="A5A5A5"/>
          </a:solidFill>
          <a:ln w="9525">
            <a:noFill/>
            <a:round/>
            <a:headEnd/>
            <a:tailEnd/>
          </a:ln>
        </p:spPr>
        <p:txBody>
          <a:bodyPr/>
          <a:lstStyle/>
          <a:p>
            <a:pPr eaLnBrk="0" hangingPunct="0"/>
            <a:endParaRPr lang="pt-PT"/>
          </a:p>
        </p:txBody>
      </p:sp>
      <p:sp>
        <p:nvSpPr>
          <p:cNvPr id="17557" name="Freeform 156"/>
          <p:cNvSpPr>
            <a:spLocks/>
          </p:cNvSpPr>
          <p:nvPr/>
        </p:nvSpPr>
        <p:spPr bwMode="auto">
          <a:xfrm>
            <a:off x="8164513" y="5368925"/>
            <a:ext cx="31750" cy="31750"/>
          </a:xfrm>
          <a:custGeom>
            <a:avLst/>
            <a:gdLst>
              <a:gd name="T0" fmla="*/ 13 w 60"/>
              <a:gd name="T1" fmla="*/ 59 h 59"/>
              <a:gd name="T2" fmla="*/ 0 w 60"/>
              <a:gd name="T3" fmla="*/ 59 h 59"/>
              <a:gd name="T4" fmla="*/ 60 w 60"/>
              <a:gd name="T5" fmla="*/ 0 h 59"/>
              <a:gd name="T6" fmla="*/ 60 w 60"/>
              <a:gd name="T7" fmla="*/ 0 h 59"/>
              <a:gd name="T8" fmla="*/ 13 w 60"/>
              <a:gd name="T9" fmla="*/ 59 h 59"/>
              <a:gd name="T10" fmla="*/ 0 60000 65536"/>
              <a:gd name="T11" fmla="*/ 0 60000 65536"/>
              <a:gd name="T12" fmla="*/ 0 60000 65536"/>
              <a:gd name="T13" fmla="*/ 0 60000 65536"/>
              <a:gd name="T14" fmla="*/ 0 60000 65536"/>
              <a:gd name="T15" fmla="*/ 0 w 60"/>
              <a:gd name="T16" fmla="*/ 0 h 59"/>
              <a:gd name="T17" fmla="*/ 60 w 60"/>
              <a:gd name="T18" fmla="*/ 59 h 59"/>
            </a:gdLst>
            <a:ahLst/>
            <a:cxnLst>
              <a:cxn ang="T10">
                <a:pos x="T0" y="T1"/>
              </a:cxn>
              <a:cxn ang="T11">
                <a:pos x="T2" y="T3"/>
              </a:cxn>
              <a:cxn ang="T12">
                <a:pos x="T4" y="T5"/>
              </a:cxn>
              <a:cxn ang="T13">
                <a:pos x="T6" y="T7"/>
              </a:cxn>
              <a:cxn ang="T14">
                <a:pos x="T8" y="T9"/>
              </a:cxn>
            </a:cxnLst>
            <a:rect l="T15" t="T16" r="T17" b="T18"/>
            <a:pathLst>
              <a:path w="60" h="59">
                <a:moveTo>
                  <a:pt x="13" y="59"/>
                </a:moveTo>
                <a:lnTo>
                  <a:pt x="0" y="59"/>
                </a:lnTo>
                <a:lnTo>
                  <a:pt x="60" y="0"/>
                </a:lnTo>
                <a:lnTo>
                  <a:pt x="13" y="59"/>
                </a:lnTo>
                <a:close/>
              </a:path>
            </a:pathLst>
          </a:custGeom>
          <a:solidFill>
            <a:srgbClr val="A8A8A8"/>
          </a:solidFill>
          <a:ln w="9525">
            <a:noFill/>
            <a:round/>
            <a:headEnd/>
            <a:tailEnd/>
          </a:ln>
        </p:spPr>
        <p:txBody>
          <a:bodyPr/>
          <a:lstStyle/>
          <a:p>
            <a:pPr eaLnBrk="0" hangingPunct="0"/>
            <a:endParaRPr lang="pt-PT"/>
          </a:p>
        </p:txBody>
      </p:sp>
      <p:sp>
        <p:nvSpPr>
          <p:cNvPr id="17558" name="Freeform 157"/>
          <p:cNvSpPr>
            <a:spLocks/>
          </p:cNvSpPr>
          <p:nvPr/>
        </p:nvSpPr>
        <p:spPr bwMode="auto">
          <a:xfrm>
            <a:off x="8159750" y="5368925"/>
            <a:ext cx="36513" cy="31750"/>
          </a:xfrm>
          <a:custGeom>
            <a:avLst/>
            <a:gdLst>
              <a:gd name="T0" fmla="*/ 11 w 71"/>
              <a:gd name="T1" fmla="*/ 59 h 59"/>
              <a:gd name="T2" fmla="*/ 0 w 71"/>
              <a:gd name="T3" fmla="*/ 59 h 59"/>
              <a:gd name="T4" fmla="*/ 48 w 71"/>
              <a:gd name="T5" fmla="*/ 11 h 59"/>
              <a:gd name="T6" fmla="*/ 71 w 71"/>
              <a:gd name="T7" fmla="*/ 0 h 59"/>
              <a:gd name="T8" fmla="*/ 11 w 71"/>
              <a:gd name="T9" fmla="*/ 59 h 59"/>
              <a:gd name="T10" fmla="*/ 0 60000 65536"/>
              <a:gd name="T11" fmla="*/ 0 60000 65536"/>
              <a:gd name="T12" fmla="*/ 0 60000 65536"/>
              <a:gd name="T13" fmla="*/ 0 60000 65536"/>
              <a:gd name="T14" fmla="*/ 0 60000 65536"/>
              <a:gd name="T15" fmla="*/ 0 w 71"/>
              <a:gd name="T16" fmla="*/ 0 h 59"/>
              <a:gd name="T17" fmla="*/ 71 w 71"/>
              <a:gd name="T18" fmla="*/ 59 h 59"/>
            </a:gdLst>
            <a:ahLst/>
            <a:cxnLst>
              <a:cxn ang="T10">
                <a:pos x="T0" y="T1"/>
              </a:cxn>
              <a:cxn ang="T11">
                <a:pos x="T2" y="T3"/>
              </a:cxn>
              <a:cxn ang="T12">
                <a:pos x="T4" y="T5"/>
              </a:cxn>
              <a:cxn ang="T13">
                <a:pos x="T6" y="T7"/>
              </a:cxn>
              <a:cxn ang="T14">
                <a:pos x="T8" y="T9"/>
              </a:cxn>
            </a:cxnLst>
            <a:rect l="T15" t="T16" r="T17" b="T18"/>
            <a:pathLst>
              <a:path w="71" h="59">
                <a:moveTo>
                  <a:pt x="11" y="59"/>
                </a:moveTo>
                <a:lnTo>
                  <a:pt x="0" y="59"/>
                </a:lnTo>
                <a:lnTo>
                  <a:pt x="48" y="11"/>
                </a:lnTo>
                <a:lnTo>
                  <a:pt x="71" y="0"/>
                </a:lnTo>
                <a:lnTo>
                  <a:pt x="11" y="59"/>
                </a:lnTo>
                <a:close/>
              </a:path>
            </a:pathLst>
          </a:custGeom>
          <a:solidFill>
            <a:srgbClr val="ACACAC"/>
          </a:solidFill>
          <a:ln w="9525">
            <a:noFill/>
            <a:round/>
            <a:headEnd/>
            <a:tailEnd/>
          </a:ln>
        </p:spPr>
        <p:txBody>
          <a:bodyPr/>
          <a:lstStyle/>
          <a:p>
            <a:pPr eaLnBrk="0" hangingPunct="0"/>
            <a:endParaRPr lang="pt-PT"/>
          </a:p>
        </p:txBody>
      </p:sp>
      <p:sp>
        <p:nvSpPr>
          <p:cNvPr id="17559" name="Freeform 158"/>
          <p:cNvSpPr>
            <a:spLocks/>
          </p:cNvSpPr>
          <p:nvPr/>
        </p:nvSpPr>
        <p:spPr bwMode="auto">
          <a:xfrm>
            <a:off x="8159750" y="5368925"/>
            <a:ext cx="36513" cy="31750"/>
          </a:xfrm>
          <a:custGeom>
            <a:avLst/>
            <a:gdLst>
              <a:gd name="T0" fmla="*/ 11 w 71"/>
              <a:gd name="T1" fmla="*/ 59 h 59"/>
              <a:gd name="T2" fmla="*/ 0 w 71"/>
              <a:gd name="T3" fmla="*/ 59 h 59"/>
              <a:gd name="T4" fmla="*/ 59 w 71"/>
              <a:gd name="T5" fmla="*/ 0 h 59"/>
              <a:gd name="T6" fmla="*/ 71 w 71"/>
              <a:gd name="T7" fmla="*/ 0 h 59"/>
              <a:gd name="T8" fmla="*/ 11 w 71"/>
              <a:gd name="T9" fmla="*/ 59 h 59"/>
              <a:gd name="T10" fmla="*/ 0 60000 65536"/>
              <a:gd name="T11" fmla="*/ 0 60000 65536"/>
              <a:gd name="T12" fmla="*/ 0 60000 65536"/>
              <a:gd name="T13" fmla="*/ 0 60000 65536"/>
              <a:gd name="T14" fmla="*/ 0 60000 65536"/>
              <a:gd name="T15" fmla="*/ 0 w 71"/>
              <a:gd name="T16" fmla="*/ 0 h 59"/>
              <a:gd name="T17" fmla="*/ 71 w 71"/>
              <a:gd name="T18" fmla="*/ 59 h 59"/>
            </a:gdLst>
            <a:ahLst/>
            <a:cxnLst>
              <a:cxn ang="T10">
                <a:pos x="T0" y="T1"/>
              </a:cxn>
              <a:cxn ang="T11">
                <a:pos x="T2" y="T3"/>
              </a:cxn>
              <a:cxn ang="T12">
                <a:pos x="T4" y="T5"/>
              </a:cxn>
              <a:cxn ang="T13">
                <a:pos x="T6" y="T7"/>
              </a:cxn>
              <a:cxn ang="T14">
                <a:pos x="T8" y="T9"/>
              </a:cxn>
            </a:cxnLst>
            <a:rect l="T15" t="T16" r="T17" b="T18"/>
            <a:pathLst>
              <a:path w="71" h="59">
                <a:moveTo>
                  <a:pt x="11" y="59"/>
                </a:moveTo>
                <a:lnTo>
                  <a:pt x="0" y="59"/>
                </a:lnTo>
                <a:lnTo>
                  <a:pt x="59" y="0"/>
                </a:lnTo>
                <a:lnTo>
                  <a:pt x="71" y="0"/>
                </a:lnTo>
                <a:lnTo>
                  <a:pt x="11" y="59"/>
                </a:lnTo>
                <a:close/>
              </a:path>
            </a:pathLst>
          </a:custGeom>
          <a:solidFill>
            <a:srgbClr val="ACACAC"/>
          </a:solidFill>
          <a:ln w="9525">
            <a:noFill/>
            <a:round/>
            <a:headEnd/>
            <a:tailEnd/>
          </a:ln>
        </p:spPr>
        <p:txBody>
          <a:bodyPr/>
          <a:lstStyle/>
          <a:p>
            <a:pPr eaLnBrk="0" hangingPunct="0"/>
            <a:endParaRPr lang="pt-PT"/>
          </a:p>
        </p:txBody>
      </p:sp>
      <p:sp>
        <p:nvSpPr>
          <p:cNvPr id="17560" name="Freeform 159"/>
          <p:cNvSpPr>
            <a:spLocks/>
          </p:cNvSpPr>
          <p:nvPr/>
        </p:nvSpPr>
        <p:spPr bwMode="auto">
          <a:xfrm>
            <a:off x="8159750" y="5368925"/>
            <a:ext cx="30163" cy="31750"/>
          </a:xfrm>
          <a:custGeom>
            <a:avLst/>
            <a:gdLst>
              <a:gd name="T0" fmla="*/ 0 w 59"/>
              <a:gd name="T1" fmla="*/ 59 h 59"/>
              <a:gd name="T2" fmla="*/ 0 w 59"/>
              <a:gd name="T3" fmla="*/ 59 h 59"/>
              <a:gd name="T4" fmla="*/ 48 w 59"/>
              <a:gd name="T5" fmla="*/ 11 h 59"/>
              <a:gd name="T6" fmla="*/ 59 w 59"/>
              <a:gd name="T7" fmla="*/ 0 h 59"/>
              <a:gd name="T8" fmla="*/ 0 w 59"/>
              <a:gd name="T9" fmla="*/ 59 h 59"/>
              <a:gd name="T10" fmla="*/ 0 60000 65536"/>
              <a:gd name="T11" fmla="*/ 0 60000 65536"/>
              <a:gd name="T12" fmla="*/ 0 60000 65536"/>
              <a:gd name="T13" fmla="*/ 0 60000 65536"/>
              <a:gd name="T14" fmla="*/ 0 60000 65536"/>
              <a:gd name="T15" fmla="*/ 0 w 59"/>
              <a:gd name="T16" fmla="*/ 0 h 59"/>
              <a:gd name="T17" fmla="*/ 59 w 59"/>
              <a:gd name="T18" fmla="*/ 59 h 59"/>
            </a:gdLst>
            <a:ahLst/>
            <a:cxnLst>
              <a:cxn ang="T10">
                <a:pos x="T0" y="T1"/>
              </a:cxn>
              <a:cxn ang="T11">
                <a:pos x="T2" y="T3"/>
              </a:cxn>
              <a:cxn ang="T12">
                <a:pos x="T4" y="T5"/>
              </a:cxn>
              <a:cxn ang="T13">
                <a:pos x="T6" y="T7"/>
              </a:cxn>
              <a:cxn ang="T14">
                <a:pos x="T8" y="T9"/>
              </a:cxn>
            </a:cxnLst>
            <a:rect l="T15" t="T16" r="T17" b="T18"/>
            <a:pathLst>
              <a:path w="59" h="59">
                <a:moveTo>
                  <a:pt x="0" y="59"/>
                </a:moveTo>
                <a:lnTo>
                  <a:pt x="0" y="59"/>
                </a:lnTo>
                <a:lnTo>
                  <a:pt x="48" y="11"/>
                </a:lnTo>
                <a:lnTo>
                  <a:pt x="59" y="0"/>
                </a:lnTo>
                <a:lnTo>
                  <a:pt x="0" y="59"/>
                </a:lnTo>
                <a:close/>
              </a:path>
            </a:pathLst>
          </a:custGeom>
          <a:solidFill>
            <a:srgbClr val="AFAFAF"/>
          </a:solidFill>
          <a:ln w="9525">
            <a:noFill/>
            <a:round/>
            <a:headEnd/>
            <a:tailEnd/>
          </a:ln>
        </p:spPr>
        <p:txBody>
          <a:bodyPr/>
          <a:lstStyle/>
          <a:p>
            <a:pPr eaLnBrk="0" hangingPunct="0"/>
            <a:endParaRPr lang="pt-PT"/>
          </a:p>
        </p:txBody>
      </p:sp>
      <p:sp>
        <p:nvSpPr>
          <p:cNvPr id="17561" name="Freeform 160"/>
          <p:cNvSpPr>
            <a:spLocks/>
          </p:cNvSpPr>
          <p:nvPr/>
        </p:nvSpPr>
        <p:spPr bwMode="auto">
          <a:xfrm>
            <a:off x="8151813" y="5375275"/>
            <a:ext cx="33337" cy="31750"/>
          </a:xfrm>
          <a:custGeom>
            <a:avLst/>
            <a:gdLst>
              <a:gd name="T0" fmla="*/ 13 w 61"/>
              <a:gd name="T1" fmla="*/ 48 h 60"/>
              <a:gd name="T2" fmla="*/ 0 w 61"/>
              <a:gd name="T3" fmla="*/ 60 h 60"/>
              <a:gd name="T4" fmla="*/ 48 w 61"/>
              <a:gd name="T5" fmla="*/ 0 h 60"/>
              <a:gd name="T6" fmla="*/ 61 w 61"/>
              <a:gd name="T7" fmla="*/ 0 h 60"/>
              <a:gd name="T8" fmla="*/ 13 w 61"/>
              <a:gd name="T9" fmla="*/ 48 h 60"/>
              <a:gd name="T10" fmla="*/ 0 60000 65536"/>
              <a:gd name="T11" fmla="*/ 0 60000 65536"/>
              <a:gd name="T12" fmla="*/ 0 60000 65536"/>
              <a:gd name="T13" fmla="*/ 0 60000 65536"/>
              <a:gd name="T14" fmla="*/ 0 60000 65536"/>
              <a:gd name="T15" fmla="*/ 0 w 61"/>
              <a:gd name="T16" fmla="*/ 0 h 60"/>
              <a:gd name="T17" fmla="*/ 61 w 61"/>
              <a:gd name="T18" fmla="*/ 60 h 60"/>
            </a:gdLst>
            <a:ahLst/>
            <a:cxnLst>
              <a:cxn ang="T10">
                <a:pos x="T0" y="T1"/>
              </a:cxn>
              <a:cxn ang="T11">
                <a:pos x="T2" y="T3"/>
              </a:cxn>
              <a:cxn ang="T12">
                <a:pos x="T4" y="T5"/>
              </a:cxn>
              <a:cxn ang="T13">
                <a:pos x="T6" y="T7"/>
              </a:cxn>
              <a:cxn ang="T14">
                <a:pos x="T8" y="T9"/>
              </a:cxn>
            </a:cxnLst>
            <a:rect l="T15" t="T16" r="T17" b="T18"/>
            <a:pathLst>
              <a:path w="61" h="60">
                <a:moveTo>
                  <a:pt x="13" y="48"/>
                </a:moveTo>
                <a:lnTo>
                  <a:pt x="0" y="60"/>
                </a:lnTo>
                <a:lnTo>
                  <a:pt x="48" y="0"/>
                </a:lnTo>
                <a:lnTo>
                  <a:pt x="61" y="0"/>
                </a:lnTo>
                <a:lnTo>
                  <a:pt x="13" y="48"/>
                </a:lnTo>
                <a:close/>
              </a:path>
            </a:pathLst>
          </a:custGeom>
          <a:solidFill>
            <a:srgbClr val="B2B2B2"/>
          </a:solidFill>
          <a:ln w="9525">
            <a:noFill/>
            <a:round/>
            <a:headEnd/>
            <a:tailEnd/>
          </a:ln>
        </p:spPr>
        <p:txBody>
          <a:bodyPr/>
          <a:lstStyle/>
          <a:p>
            <a:pPr eaLnBrk="0" hangingPunct="0"/>
            <a:endParaRPr lang="pt-PT"/>
          </a:p>
        </p:txBody>
      </p:sp>
      <p:sp>
        <p:nvSpPr>
          <p:cNvPr id="17562" name="Freeform 161"/>
          <p:cNvSpPr>
            <a:spLocks/>
          </p:cNvSpPr>
          <p:nvPr/>
        </p:nvSpPr>
        <p:spPr bwMode="auto">
          <a:xfrm>
            <a:off x="8139113" y="5375275"/>
            <a:ext cx="38100" cy="31750"/>
          </a:xfrm>
          <a:custGeom>
            <a:avLst/>
            <a:gdLst>
              <a:gd name="T0" fmla="*/ 24 w 72"/>
              <a:gd name="T1" fmla="*/ 60 h 60"/>
              <a:gd name="T2" fmla="*/ 0 w 72"/>
              <a:gd name="T3" fmla="*/ 60 h 60"/>
              <a:gd name="T4" fmla="*/ 61 w 72"/>
              <a:gd name="T5" fmla="*/ 13 h 60"/>
              <a:gd name="T6" fmla="*/ 72 w 72"/>
              <a:gd name="T7" fmla="*/ 0 h 60"/>
              <a:gd name="T8" fmla="*/ 24 w 72"/>
              <a:gd name="T9" fmla="*/ 60 h 60"/>
              <a:gd name="T10" fmla="*/ 0 60000 65536"/>
              <a:gd name="T11" fmla="*/ 0 60000 65536"/>
              <a:gd name="T12" fmla="*/ 0 60000 65536"/>
              <a:gd name="T13" fmla="*/ 0 60000 65536"/>
              <a:gd name="T14" fmla="*/ 0 60000 65536"/>
              <a:gd name="T15" fmla="*/ 0 w 72"/>
              <a:gd name="T16" fmla="*/ 0 h 60"/>
              <a:gd name="T17" fmla="*/ 72 w 72"/>
              <a:gd name="T18" fmla="*/ 60 h 60"/>
            </a:gdLst>
            <a:ahLst/>
            <a:cxnLst>
              <a:cxn ang="T10">
                <a:pos x="T0" y="T1"/>
              </a:cxn>
              <a:cxn ang="T11">
                <a:pos x="T2" y="T3"/>
              </a:cxn>
              <a:cxn ang="T12">
                <a:pos x="T4" y="T5"/>
              </a:cxn>
              <a:cxn ang="T13">
                <a:pos x="T6" y="T7"/>
              </a:cxn>
              <a:cxn ang="T14">
                <a:pos x="T8" y="T9"/>
              </a:cxn>
            </a:cxnLst>
            <a:rect l="T15" t="T16" r="T17" b="T18"/>
            <a:pathLst>
              <a:path w="72" h="60">
                <a:moveTo>
                  <a:pt x="24" y="60"/>
                </a:moveTo>
                <a:lnTo>
                  <a:pt x="0" y="60"/>
                </a:lnTo>
                <a:lnTo>
                  <a:pt x="61" y="13"/>
                </a:lnTo>
                <a:lnTo>
                  <a:pt x="72" y="0"/>
                </a:lnTo>
                <a:lnTo>
                  <a:pt x="24" y="60"/>
                </a:lnTo>
                <a:close/>
              </a:path>
            </a:pathLst>
          </a:custGeom>
          <a:solidFill>
            <a:srgbClr val="B8B8B8"/>
          </a:solidFill>
          <a:ln w="9525">
            <a:noFill/>
            <a:round/>
            <a:headEnd/>
            <a:tailEnd/>
          </a:ln>
        </p:spPr>
        <p:txBody>
          <a:bodyPr/>
          <a:lstStyle/>
          <a:p>
            <a:pPr eaLnBrk="0" hangingPunct="0"/>
            <a:endParaRPr lang="pt-PT"/>
          </a:p>
        </p:txBody>
      </p:sp>
      <p:sp>
        <p:nvSpPr>
          <p:cNvPr id="17563" name="Freeform 162"/>
          <p:cNvSpPr>
            <a:spLocks/>
          </p:cNvSpPr>
          <p:nvPr/>
        </p:nvSpPr>
        <p:spPr bwMode="auto">
          <a:xfrm>
            <a:off x="8134350" y="5381625"/>
            <a:ext cx="38100" cy="38100"/>
          </a:xfrm>
          <a:custGeom>
            <a:avLst/>
            <a:gdLst>
              <a:gd name="T0" fmla="*/ 11 w 72"/>
              <a:gd name="T1" fmla="*/ 47 h 71"/>
              <a:gd name="T2" fmla="*/ 0 w 72"/>
              <a:gd name="T3" fmla="*/ 71 h 71"/>
              <a:gd name="T4" fmla="*/ 48 w 72"/>
              <a:gd name="T5" fmla="*/ 11 h 71"/>
              <a:gd name="T6" fmla="*/ 72 w 72"/>
              <a:gd name="T7" fmla="*/ 0 h 71"/>
              <a:gd name="T8" fmla="*/ 11 w 72"/>
              <a:gd name="T9" fmla="*/ 47 h 71"/>
              <a:gd name="T10" fmla="*/ 0 60000 65536"/>
              <a:gd name="T11" fmla="*/ 0 60000 65536"/>
              <a:gd name="T12" fmla="*/ 0 60000 65536"/>
              <a:gd name="T13" fmla="*/ 0 60000 65536"/>
              <a:gd name="T14" fmla="*/ 0 60000 65536"/>
              <a:gd name="T15" fmla="*/ 0 w 72"/>
              <a:gd name="T16" fmla="*/ 0 h 71"/>
              <a:gd name="T17" fmla="*/ 72 w 72"/>
              <a:gd name="T18" fmla="*/ 71 h 71"/>
            </a:gdLst>
            <a:ahLst/>
            <a:cxnLst>
              <a:cxn ang="T10">
                <a:pos x="T0" y="T1"/>
              </a:cxn>
              <a:cxn ang="T11">
                <a:pos x="T2" y="T3"/>
              </a:cxn>
              <a:cxn ang="T12">
                <a:pos x="T4" y="T5"/>
              </a:cxn>
              <a:cxn ang="T13">
                <a:pos x="T6" y="T7"/>
              </a:cxn>
              <a:cxn ang="T14">
                <a:pos x="T8" y="T9"/>
              </a:cxn>
            </a:cxnLst>
            <a:rect l="T15" t="T16" r="T17" b="T18"/>
            <a:pathLst>
              <a:path w="72" h="71">
                <a:moveTo>
                  <a:pt x="11" y="47"/>
                </a:moveTo>
                <a:lnTo>
                  <a:pt x="0" y="71"/>
                </a:lnTo>
                <a:lnTo>
                  <a:pt x="48" y="11"/>
                </a:lnTo>
                <a:lnTo>
                  <a:pt x="72" y="0"/>
                </a:lnTo>
                <a:lnTo>
                  <a:pt x="11" y="47"/>
                </a:lnTo>
                <a:close/>
              </a:path>
            </a:pathLst>
          </a:custGeom>
          <a:solidFill>
            <a:srgbClr val="C0C0C0"/>
          </a:solidFill>
          <a:ln w="9525">
            <a:noFill/>
            <a:round/>
            <a:headEnd/>
            <a:tailEnd/>
          </a:ln>
        </p:spPr>
        <p:txBody>
          <a:bodyPr/>
          <a:lstStyle/>
          <a:p>
            <a:pPr eaLnBrk="0" hangingPunct="0"/>
            <a:endParaRPr lang="pt-PT"/>
          </a:p>
        </p:txBody>
      </p:sp>
      <p:sp>
        <p:nvSpPr>
          <p:cNvPr id="17564" name="Freeform 163"/>
          <p:cNvSpPr>
            <a:spLocks/>
          </p:cNvSpPr>
          <p:nvPr/>
        </p:nvSpPr>
        <p:spPr bwMode="auto">
          <a:xfrm>
            <a:off x="8128000" y="5387975"/>
            <a:ext cx="31750" cy="38100"/>
          </a:xfrm>
          <a:custGeom>
            <a:avLst/>
            <a:gdLst>
              <a:gd name="T0" fmla="*/ 12 w 60"/>
              <a:gd name="T1" fmla="*/ 60 h 72"/>
              <a:gd name="T2" fmla="*/ 0 w 60"/>
              <a:gd name="T3" fmla="*/ 72 h 72"/>
              <a:gd name="T4" fmla="*/ 47 w 60"/>
              <a:gd name="T5" fmla="*/ 12 h 72"/>
              <a:gd name="T6" fmla="*/ 60 w 60"/>
              <a:gd name="T7" fmla="*/ 0 h 72"/>
              <a:gd name="T8" fmla="*/ 12 w 60"/>
              <a:gd name="T9" fmla="*/ 60 h 72"/>
              <a:gd name="T10" fmla="*/ 0 60000 65536"/>
              <a:gd name="T11" fmla="*/ 0 60000 65536"/>
              <a:gd name="T12" fmla="*/ 0 60000 65536"/>
              <a:gd name="T13" fmla="*/ 0 60000 65536"/>
              <a:gd name="T14" fmla="*/ 0 60000 65536"/>
              <a:gd name="T15" fmla="*/ 0 w 60"/>
              <a:gd name="T16" fmla="*/ 0 h 72"/>
              <a:gd name="T17" fmla="*/ 60 w 60"/>
              <a:gd name="T18" fmla="*/ 72 h 72"/>
            </a:gdLst>
            <a:ahLst/>
            <a:cxnLst>
              <a:cxn ang="T10">
                <a:pos x="T0" y="T1"/>
              </a:cxn>
              <a:cxn ang="T11">
                <a:pos x="T2" y="T3"/>
              </a:cxn>
              <a:cxn ang="T12">
                <a:pos x="T4" y="T5"/>
              </a:cxn>
              <a:cxn ang="T13">
                <a:pos x="T6" y="T7"/>
              </a:cxn>
              <a:cxn ang="T14">
                <a:pos x="T8" y="T9"/>
              </a:cxn>
            </a:cxnLst>
            <a:rect l="T15" t="T16" r="T17" b="T18"/>
            <a:pathLst>
              <a:path w="60" h="72">
                <a:moveTo>
                  <a:pt x="12" y="60"/>
                </a:moveTo>
                <a:lnTo>
                  <a:pt x="0" y="72"/>
                </a:lnTo>
                <a:lnTo>
                  <a:pt x="47" y="12"/>
                </a:lnTo>
                <a:lnTo>
                  <a:pt x="60" y="0"/>
                </a:lnTo>
                <a:lnTo>
                  <a:pt x="12" y="60"/>
                </a:lnTo>
                <a:close/>
              </a:path>
            </a:pathLst>
          </a:custGeom>
          <a:solidFill>
            <a:srgbClr val="C8C8C8"/>
          </a:solidFill>
          <a:ln w="9525">
            <a:noFill/>
            <a:round/>
            <a:headEnd/>
            <a:tailEnd/>
          </a:ln>
        </p:spPr>
        <p:txBody>
          <a:bodyPr/>
          <a:lstStyle/>
          <a:p>
            <a:pPr eaLnBrk="0" hangingPunct="0"/>
            <a:endParaRPr lang="pt-PT"/>
          </a:p>
        </p:txBody>
      </p:sp>
      <p:sp>
        <p:nvSpPr>
          <p:cNvPr id="17565" name="Freeform 164"/>
          <p:cNvSpPr>
            <a:spLocks/>
          </p:cNvSpPr>
          <p:nvPr/>
        </p:nvSpPr>
        <p:spPr bwMode="auto">
          <a:xfrm>
            <a:off x="8253413" y="5483225"/>
            <a:ext cx="31750" cy="38100"/>
          </a:xfrm>
          <a:custGeom>
            <a:avLst/>
            <a:gdLst>
              <a:gd name="T0" fmla="*/ 0 w 61"/>
              <a:gd name="T1" fmla="*/ 72 h 72"/>
              <a:gd name="T2" fmla="*/ 13 w 61"/>
              <a:gd name="T3" fmla="*/ 59 h 72"/>
              <a:gd name="T4" fmla="*/ 61 w 61"/>
              <a:gd name="T5" fmla="*/ 0 h 72"/>
              <a:gd name="T6" fmla="*/ 48 w 61"/>
              <a:gd name="T7" fmla="*/ 11 h 72"/>
              <a:gd name="T8" fmla="*/ 0 w 61"/>
              <a:gd name="T9" fmla="*/ 72 h 72"/>
              <a:gd name="T10" fmla="*/ 0 60000 65536"/>
              <a:gd name="T11" fmla="*/ 0 60000 65536"/>
              <a:gd name="T12" fmla="*/ 0 60000 65536"/>
              <a:gd name="T13" fmla="*/ 0 60000 65536"/>
              <a:gd name="T14" fmla="*/ 0 60000 65536"/>
              <a:gd name="T15" fmla="*/ 0 w 61"/>
              <a:gd name="T16" fmla="*/ 0 h 72"/>
              <a:gd name="T17" fmla="*/ 61 w 61"/>
              <a:gd name="T18" fmla="*/ 72 h 72"/>
            </a:gdLst>
            <a:ahLst/>
            <a:cxnLst>
              <a:cxn ang="T10">
                <a:pos x="T0" y="T1"/>
              </a:cxn>
              <a:cxn ang="T11">
                <a:pos x="T2" y="T3"/>
              </a:cxn>
              <a:cxn ang="T12">
                <a:pos x="T4" y="T5"/>
              </a:cxn>
              <a:cxn ang="T13">
                <a:pos x="T6" y="T7"/>
              </a:cxn>
              <a:cxn ang="T14">
                <a:pos x="T8" y="T9"/>
              </a:cxn>
            </a:cxnLst>
            <a:rect l="T15" t="T16" r="T17" b="T18"/>
            <a:pathLst>
              <a:path w="61" h="72">
                <a:moveTo>
                  <a:pt x="0" y="72"/>
                </a:moveTo>
                <a:lnTo>
                  <a:pt x="13" y="59"/>
                </a:lnTo>
                <a:lnTo>
                  <a:pt x="61" y="0"/>
                </a:lnTo>
                <a:lnTo>
                  <a:pt x="48" y="11"/>
                </a:lnTo>
                <a:lnTo>
                  <a:pt x="0" y="72"/>
                </a:lnTo>
                <a:close/>
              </a:path>
            </a:pathLst>
          </a:custGeom>
          <a:solidFill>
            <a:srgbClr val="CCCCCC"/>
          </a:solidFill>
          <a:ln w="9525">
            <a:noFill/>
            <a:round/>
            <a:headEnd/>
            <a:tailEnd/>
          </a:ln>
        </p:spPr>
        <p:txBody>
          <a:bodyPr/>
          <a:lstStyle/>
          <a:p>
            <a:pPr eaLnBrk="0" hangingPunct="0"/>
            <a:endParaRPr lang="pt-PT"/>
          </a:p>
        </p:txBody>
      </p:sp>
      <p:sp>
        <p:nvSpPr>
          <p:cNvPr id="17566" name="Freeform 165"/>
          <p:cNvSpPr>
            <a:spLocks/>
          </p:cNvSpPr>
          <p:nvPr/>
        </p:nvSpPr>
        <p:spPr bwMode="auto">
          <a:xfrm>
            <a:off x="8259763" y="5475288"/>
            <a:ext cx="31750" cy="38100"/>
          </a:xfrm>
          <a:custGeom>
            <a:avLst/>
            <a:gdLst>
              <a:gd name="T0" fmla="*/ 0 w 59"/>
              <a:gd name="T1" fmla="*/ 72 h 72"/>
              <a:gd name="T2" fmla="*/ 0 w 59"/>
              <a:gd name="T3" fmla="*/ 61 h 72"/>
              <a:gd name="T4" fmla="*/ 59 w 59"/>
              <a:gd name="T5" fmla="*/ 0 h 72"/>
              <a:gd name="T6" fmla="*/ 48 w 59"/>
              <a:gd name="T7" fmla="*/ 13 h 72"/>
              <a:gd name="T8" fmla="*/ 0 w 59"/>
              <a:gd name="T9" fmla="*/ 72 h 72"/>
              <a:gd name="T10" fmla="*/ 0 60000 65536"/>
              <a:gd name="T11" fmla="*/ 0 60000 65536"/>
              <a:gd name="T12" fmla="*/ 0 60000 65536"/>
              <a:gd name="T13" fmla="*/ 0 60000 65536"/>
              <a:gd name="T14" fmla="*/ 0 60000 65536"/>
              <a:gd name="T15" fmla="*/ 0 w 59"/>
              <a:gd name="T16" fmla="*/ 0 h 72"/>
              <a:gd name="T17" fmla="*/ 59 w 59"/>
              <a:gd name="T18" fmla="*/ 72 h 72"/>
            </a:gdLst>
            <a:ahLst/>
            <a:cxnLst>
              <a:cxn ang="T10">
                <a:pos x="T0" y="T1"/>
              </a:cxn>
              <a:cxn ang="T11">
                <a:pos x="T2" y="T3"/>
              </a:cxn>
              <a:cxn ang="T12">
                <a:pos x="T4" y="T5"/>
              </a:cxn>
              <a:cxn ang="T13">
                <a:pos x="T6" y="T7"/>
              </a:cxn>
              <a:cxn ang="T14">
                <a:pos x="T8" y="T9"/>
              </a:cxn>
            </a:cxnLst>
            <a:rect l="T15" t="T16" r="T17" b="T18"/>
            <a:pathLst>
              <a:path w="59" h="72">
                <a:moveTo>
                  <a:pt x="0" y="72"/>
                </a:moveTo>
                <a:lnTo>
                  <a:pt x="0" y="61"/>
                </a:lnTo>
                <a:lnTo>
                  <a:pt x="59" y="0"/>
                </a:lnTo>
                <a:lnTo>
                  <a:pt x="48" y="13"/>
                </a:lnTo>
                <a:lnTo>
                  <a:pt x="0" y="72"/>
                </a:lnTo>
                <a:close/>
              </a:path>
            </a:pathLst>
          </a:custGeom>
          <a:solidFill>
            <a:srgbClr val="D3D3D3"/>
          </a:solidFill>
          <a:ln w="9525">
            <a:noFill/>
            <a:round/>
            <a:headEnd/>
            <a:tailEnd/>
          </a:ln>
        </p:spPr>
        <p:txBody>
          <a:bodyPr/>
          <a:lstStyle/>
          <a:p>
            <a:pPr eaLnBrk="0" hangingPunct="0"/>
            <a:endParaRPr lang="pt-PT"/>
          </a:p>
        </p:txBody>
      </p:sp>
      <p:sp>
        <p:nvSpPr>
          <p:cNvPr id="17567" name="Freeform 166"/>
          <p:cNvSpPr>
            <a:spLocks/>
          </p:cNvSpPr>
          <p:nvPr/>
        </p:nvSpPr>
        <p:spPr bwMode="auto">
          <a:xfrm>
            <a:off x="8259763" y="5470525"/>
            <a:ext cx="31750" cy="38100"/>
          </a:xfrm>
          <a:custGeom>
            <a:avLst/>
            <a:gdLst>
              <a:gd name="T0" fmla="*/ 0 w 59"/>
              <a:gd name="T1" fmla="*/ 72 h 72"/>
              <a:gd name="T2" fmla="*/ 11 w 59"/>
              <a:gd name="T3" fmla="*/ 59 h 72"/>
              <a:gd name="T4" fmla="*/ 59 w 59"/>
              <a:gd name="T5" fmla="*/ 0 h 72"/>
              <a:gd name="T6" fmla="*/ 59 w 59"/>
              <a:gd name="T7" fmla="*/ 11 h 72"/>
              <a:gd name="T8" fmla="*/ 0 w 59"/>
              <a:gd name="T9" fmla="*/ 72 h 72"/>
              <a:gd name="T10" fmla="*/ 0 60000 65536"/>
              <a:gd name="T11" fmla="*/ 0 60000 65536"/>
              <a:gd name="T12" fmla="*/ 0 60000 65536"/>
              <a:gd name="T13" fmla="*/ 0 60000 65536"/>
              <a:gd name="T14" fmla="*/ 0 60000 65536"/>
              <a:gd name="T15" fmla="*/ 0 w 59"/>
              <a:gd name="T16" fmla="*/ 0 h 72"/>
              <a:gd name="T17" fmla="*/ 59 w 59"/>
              <a:gd name="T18" fmla="*/ 72 h 72"/>
            </a:gdLst>
            <a:ahLst/>
            <a:cxnLst>
              <a:cxn ang="T10">
                <a:pos x="T0" y="T1"/>
              </a:cxn>
              <a:cxn ang="T11">
                <a:pos x="T2" y="T3"/>
              </a:cxn>
              <a:cxn ang="T12">
                <a:pos x="T4" y="T5"/>
              </a:cxn>
              <a:cxn ang="T13">
                <a:pos x="T6" y="T7"/>
              </a:cxn>
              <a:cxn ang="T14">
                <a:pos x="T8" y="T9"/>
              </a:cxn>
            </a:cxnLst>
            <a:rect l="T15" t="T16" r="T17" b="T18"/>
            <a:pathLst>
              <a:path w="59" h="72">
                <a:moveTo>
                  <a:pt x="0" y="72"/>
                </a:moveTo>
                <a:lnTo>
                  <a:pt x="11" y="59"/>
                </a:lnTo>
                <a:lnTo>
                  <a:pt x="59" y="0"/>
                </a:lnTo>
                <a:lnTo>
                  <a:pt x="59" y="11"/>
                </a:lnTo>
                <a:lnTo>
                  <a:pt x="0" y="72"/>
                </a:lnTo>
                <a:close/>
              </a:path>
            </a:pathLst>
          </a:custGeom>
          <a:solidFill>
            <a:srgbClr val="D7D7D7"/>
          </a:solidFill>
          <a:ln w="9525">
            <a:noFill/>
            <a:round/>
            <a:headEnd/>
            <a:tailEnd/>
          </a:ln>
        </p:spPr>
        <p:txBody>
          <a:bodyPr/>
          <a:lstStyle/>
          <a:p>
            <a:pPr eaLnBrk="0" hangingPunct="0"/>
            <a:endParaRPr lang="pt-PT"/>
          </a:p>
        </p:txBody>
      </p:sp>
      <p:sp>
        <p:nvSpPr>
          <p:cNvPr id="17568" name="Freeform 167"/>
          <p:cNvSpPr>
            <a:spLocks/>
          </p:cNvSpPr>
          <p:nvPr/>
        </p:nvSpPr>
        <p:spPr bwMode="auto">
          <a:xfrm>
            <a:off x="8266113" y="5462588"/>
            <a:ext cx="31750" cy="38100"/>
          </a:xfrm>
          <a:custGeom>
            <a:avLst/>
            <a:gdLst>
              <a:gd name="T0" fmla="*/ 0 w 61"/>
              <a:gd name="T1" fmla="*/ 72 h 72"/>
              <a:gd name="T2" fmla="*/ 0 w 61"/>
              <a:gd name="T3" fmla="*/ 61 h 72"/>
              <a:gd name="T4" fmla="*/ 61 w 61"/>
              <a:gd name="T5" fmla="*/ 0 h 72"/>
              <a:gd name="T6" fmla="*/ 48 w 61"/>
              <a:gd name="T7" fmla="*/ 13 h 72"/>
              <a:gd name="T8" fmla="*/ 0 w 61"/>
              <a:gd name="T9" fmla="*/ 72 h 72"/>
              <a:gd name="T10" fmla="*/ 0 60000 65536"/>
              <a:gd name="T11" fmla="*/ 0 60000 65536"/>
              <a:gd name="T12" fmla="*/ 0 60000 65536"/>
              <a:gd name="T13" fmla="*/ 0 60000 65536"/>
              <a:gd name="T14" fmla="*/ 0 60000 65536"/>
              <a:gd name="T15" fmla="*/ 0 w 61"/>
              <a:gd name="T16" fmla="*/ 0 h 72"/>
              <a:gd name="T17" fmla="*/ 61 w 61"/>
              <a:gd name="T18" fmla="*/ 72 h 72"/>
            </a:gdLst>
            <a:ahLst/>
            <a:cxnLst>
              <a:cxn ang="T10">
                <a:pos x="T0" y="T1"/>
              </a:cxn>
              <a:cxn ang="T11">
                <a:pos x="T2" y="T3"/>
              </a:cxn>
              <a:cxn ang="T12">
                <a:pos x="T4" y="T5"/>
              </a:cxn>
              <a:cxn ang="T13">
                <a:pos x="T6" y="T7"/>
              </a:cxn>
              <a:cxn ang="T14">
                <a:pos x="T8" y="T9"/>
              </a:cxn>
            </a:cxnLst>
            <a:rect l="T15" t="T16" r="T17" b="T18"/>
            <a:pathLst>
              <a:path w="61" h="72">
                <a:moveTo>
                  <a:pt x="0" y="72"/>
                </a:moveTo>
                <a:lnTo>
                  <a:pt x="0" y="61"/>
                </a:lnTo>
                <a:lnTo>
                  <a:pt x="61" y="0"/>
                </a:lnTo>
                <a:lnTo>
                  <a:pt x="48" y="13"/>
                </a:lnTo>
                <a:lnTo>
                  <a:pt x="0" y="72"/>
                </a:lnTo>
                <a:close/>
              </a:path>
            </a:pathLst>
          </a:custGeom>
          <a:solidFill>
            <a:srgbClr val="DADADA"/>
          </a:solidFill>
          <a:ln w="9525">
            <a:noFill/>
            <a:round/>
            <a:headEnd/>
            <a:tailEnd/>
          </a:ln>
        </p:spPr>
        <p:txBody>
          <a:bodyPr/>
          <a:lstStyle/>
          <a:p>
            <a:pPr eaLnBrk="0" hangingPunct="0"/>
            <a:endParaRPr lang="pt-PT"/>
          </a:p>
        </p:txBody>
      </p:sp>
      <p:sp>
        <p:nvSpPr>
          <p:cNvPr id="17569" name="Freeform 168"/>
          <p:cNvSpPr>
            <a:spLocks/>
          </p:cNvSpPr>
          <p:nvPr/>
        </p:nvSpPr>
        <p:spPr bwMode="auto">
          <a:xfrm>
            <a:off x="8266113" y="5457825"/>
            <a:ext cx="31750" cy="38100"/>
          </a:xfrm>
          <a:custGeom>
            <a:avLst/>
            <a:gdLst>
              <a:gd name="T0" fmla="*/ 0 w 61"/>
              <a:gd name="T1" fmla="*/ 72 h 72"/>
              <a:gd name="T2" fmla="*/ 0 w 61"/>
              <a:gd name="T3" fmla="*/ 59 h 72"/>
              <a:gd name="T4" fmla="*/ 61 w 61"/>
              <a:gd name="T5" fmla="*/ 0 h 72"/>
              <a:gd name="T6" fmla="*/ 61 w 61"/>
              <a:gd name="T7" fmla="*/ 11 h 72"/>
              <a:gd name="T8" fmla="*/ 0 w 61"/>
              <a:gd name="T9" fmla="*/ 72 h 72"/>
              <a:gd name="T10" fmla="*/ 0 60000 65536"/>
              <a:gd name="T11" fmla="*/ 0 60000 65536"/>
              <a:gd name="T12" fmla="*/ 0 60000 65536"/>
              <a:gd name="T13" fmla="*/ 0 60000 65536"/>
              <a:gd name="T14" fmla="*/ 0 60000 65536"/>
              <a:gd name="T15" fmla="*/ 0 w 61"/>
              <a:gd name="T16" fmla="*/ 0 h 72"/>
              <a:gd name="T17" fmla="*/ 61 w 61"/>
              <a:gd name="T18" fmla="*/ 72 h 72"/>
            </a:gdLst>
            <a:ahLst/>
            <a:cxnLst>
              <a:cxn ang="T10">
                <a:pos x="T0" y="T1"/>
              </a:cxn>
              <a:cxn ang="T11">
                <a:pos x="T2" y="T3"/>
              </a:cxn>
              <a:cxn ang="T12">
                <a:pos x="T4" y="T5"/>
              </a:cxn>
              <a:cxn ang="T13">
                <a:pos x="T6" y="T7"/>
              </a:cxn>
              <a:cxn ang="T14">
                <a:pos x="T8" y="T9"/>
              </a:cxn>
            </a:cxnLst>
            <a:rect l="T15" t="T16" r="T17" b="T18"/>
            <a:pathLst>
              <a:path w="61" h="72">
                <a:moveTo>
                  <a:pt x="0" y="72"/>
                </a:moveTo>
                <a:lnTo>
                  <a:pt x="0" y="59"/>
                </a:lnTo>
                <a:lnTo>
                  <a:pt x="61" y="0"/>
                </a:lnTo>
                <a:lnTo>
                  <a:pt x="61" y="11"/>
                </a:lnTo>
                <a:lnTo>
                  <a:pt x="0" y="72"/>
                </a:lnTo>
                <a:close/>
              </a:path>
            </a:pathLst>
          </a:custGeom>
          <a:solidFill>
            <a:srgbClr val="DDDDDD"/>
          </a:solidFill>
          <a:ln w="9525">
            <a:noFill/>
            <a:round/>
            <a:headEnd/>
            <a:tailEnd/>
          </a:ln>
        </p:spPr>
        <p:txBody>
          <a:bodyPr/>
          <a:lstStyle/>
          <a:p>
            <a:pPr eaLnBrk="0" hangingPunct="0"/>
            <a:endParaRPr lang="pt-PT"/>
          </a:p>
        </p:txBody>
      </p:sp>
      <p:sp>
        <p:nvSpPr>
          <p:cNvPr id="17570" name="Freeform 169"/>
          <p:cNvSpPr>
            <a:spLocks/>
          </p:cNvSpPr>
          <p:nvPr/>
        </p:nvSpPr>
        <p:spPr bwMode="auto">
          <a:xfrm>
            <a:off x="8266113" y="5462588"/>
            <a:ext cx="31750" cy="33337"/>
          </a:xfrm>
          <a:custGeom>
            <a:avLst/>
            <a:gdLst>
              <a:gd name="T0" fmla="*/ 0 w 61"/>
              <a:gd name="T1" fmla="*/ 61 h 61"/>
              <a:gd name="T2" fmla="*/ 0 w 61"/>
              <a:gd name="T3" fmla="*/ 48 h 61"/>
              <a:gd name="T4" fmla="*/ 61 w 61"/>
              <a:gd name="T5" fmla="*/ 0 h 61"/>
              <a:gd name="T6" fmla="*/ 61 w 61"/>
              <a:gd name="T7" fmla="*/ 0 h 61"/>
              <a:gd name="T8" fmla="*/ 0 w 61"/>
              <a:gd name="T9" fmla="*/ 61 h 61"/>
              <a:gd name="T10" fmla="*/ 0 60000 65536"/>
              <a:gd name="T11" fmla="*/ 0 60000 65536"/>
              <a:gd name="T12" fmla="*/ 0 60000 65536"/>
              <a:gd name="T13" fmla="*/ 0 60000 65536"/>
              <a:gd name="T14" fmla="*/ 0 60000 65536"/>
              <a:gd name="T15" fmla="*/ 0 w 61"/>
              <a:gd name="T16" fmla="*/ 0 h 61"/>
              <a:gd name="T17" fmla="*/ 61 w 61"/>
              <a:gd name="T18" fmla="*/ 61 h 61"/>
            </a:gdLst>
            <a:ahLst/>
            <a:cxnLst>
              <a:cxn ang="T10">
                <a:pos x="T0" y="T1"/>
              </a:cxn>
              <a:cxn ang="T11">
                <a:pos x="T2" y="T3"/>
              </a:cxn>
              <a:cxn ang="T12">
                <a:pos x="T4" y="T5"/>
              </a:cxn>
              <a:cxn ang="T13">
                <a:pos x="T6" y="T7"/>
              </a:cxn>
              <a:cxn ang="T14">
                <a:pos x="T8" y="T9"/>
              </a:cxn>
            </a:cxnLst>
            <a:rect l="T15" t="T16" r="T17" b="T18"/>
            <a:pathLst>
              <a:path w="61" h="61">
                <a:moveTo>
                  <a:pt x="0" y="61"/>
                </a:moveTo>
                <a:lnTo>
                  <a:pt x="0" y="48"/>
                </a:lnTo>
                <a:lnTo>
                  <a:pt x="61" y="0"/>
                </a:lnTo>
                <a:lnTo>
                  <a:pt x="0" y="61"/>
                </a:lnTo>
                <a:close/>
              </a:path>
            </a:pathLst>
          </a:custGeom>
          <a:solidFill>
            <a:srgbClr val="DDDDDD"/>
          </a:solidFill>
          <a:ln w="9525">
            <a:noFill/>
            <a:round/>
            <a:headEnd/>
            <a:tailEnd/>
          </a:ln>
        </p:spPr>
        <p:txBody>
          <a:bodyPr/>
          <a:lstStyle/>
          <a:p>
            <a:pPr eaLnBrk="0" hangingPunct="0"/>
            <a:endParaRPr lang="pt-PT"/>
          </a:p>
        </p:txBody>
      </p:sp>
      <p:sp>
        <p:nvSpPr>
          <p:cNvPr id="17571" name="Freeform 170"/>
          <p:cNvSpPr>
            <a:spLocks/>
          </p:cNvSpPr>
          <p:nvPr/>
        </p:nvSpPr>
        <p:spPr bwMode="auto">
          <a:xfrm>
            <a:off x="8266113" y="5457825"/>
            <a:ext cx="31750" cy="30163"/>
          </a:xfrm>
          <a:custGeom>
            <a:avLst/>
            <a:gdLst>
              <a:gd name="T0" fmla="*/ 0 w 61"/>
              <a:gd name="T1" fmla="*/ 59 h 59"/>
              <a:gd name="T2" fmla="*/ 0 w 61"/>
              <a:gd name="T3" fmla="*/ 59 h 59"/>
              <a:gd name="T4" fmla="*/ 61 w 61"/>
              <a:gd name="T5" fmla="*/ 0 h 59"/>
              <a:gd name="T6" fmla="*/ 61 w 61"/>
              <a:gd name="T7" fmla="*/ 11 h 59"/>
              <a:gd name="T8" fmla="*/ 0 w 61"/>
              <a:gd name="T9" fmla="*/ 59 h 59"/>
              <a:gd name="T10" fmla="*/ 0 60000 65536"/>
              <a:gd name="T11" fmla="*/ 0 60000 65536"/>
              <a:gd name="T12" fmla="*/ 0 60000 65536"/>
              <a:gd name="T13" fmla="*/ 0 60000 65536"/>
              <a:gd name="T14" fmla="*/ 0 60000 65536"/>
              <a:gd name="T15" fmla="*/ 0 w 61"/>
              <a:gd name="T16" fmla="*/ 0 h 59"/>
              <a:gd name="T17" fmla="*/ 61 w 61"/>
              <a:gd name="T18" fmla="*/ 59 h 59"/>
            </a:gdLst>
            <a:ahLst/>
            <a:cxnLst>
              <a:cxn ang="T10">
                <a:pos x="T0" y="T1"/>
              </a:cxn>
              <a:cxn ang="T11">
                <a:pos x="T2" y="T3"/>
              </a:cxn>
              <a:cxn ang="T12">
                <a:pos x="T4" y="T5"/>
              </a:cxn>
              <a:cxn ang="T13">
                <a:pos x="T6" y="T7"/>
              </a:cxn>
              <a:cxn ang="T14">
                <a:pos x="T8" y="T9"/>
              </a:cxn>
            </a:cxnLst>
            <a:rect l="T15" t="T16" r="T17" b="T18"/>
            <a:pathLst>
              <a:path w="61" h="59">
                <a:moveTo>
                  <a:pt x="0" y="59"/>
                </a:moveTo>
                <a:lnTo>
                  <a:pt x="0" y="59"/>
                </a:lnTo>
                <a:lnTo>
                  <a:pt x="61" y="0"/>
                </a:lnTo>
                <a:lnTo>
                  <a:pt x="61" y="11"/>
                </a:lnTo>
                <a:lnTo>
                  <a:pt x="0" y="59"/>
                </a:lnTo>
                <a:close/>
              </a:path>
            </a:pathLst>
          </a:custGeom>
          <a:solidFill>
            <a:srgbClr val="DEDEDE"/>
          </a:solidFill>
          <a:ln w="9525">
            <a:noFill/>
            <a:round/>
            <a:headEnd/>
            <a:tailEnd/>
          </a:ln>
        </p:spPr>
        <p:txBody>
          <a:bodyPr/>
          <a:lstStyle/>
          <a:p>
            <a:pPr eaLnBrk="0" hangingPunct="0"/>
            <a:endParaRPr lang="pt-PT"/>
          </a:p>
        </p:txBody>
      </p:sp>
      <p:sp>
        <p:nvSpPr>
          <p:cNvPr id="17572" name="Freeform 171"/>
          <p:cNvSpPr>
            <a:spLocks/>
          </p:cNvSpPr>
          <p:nvPr/>
        </p:nvSpPr>
        <p:spPr bwMode="auto">
          <a:xfrm>
            <a:off x="8266113" y="5451475"/>
            <a:ext cx="31750" cy="36513"/>
          </a:xfrm>
          <a:custGeom>
            <a:avLst/>
            <a:gdLst>
              <a:gd name="T0" fmla="*/ 0 w 61"/>
              <a:gd name="T1" fmla="*/ 71 h 71"/>
              <a:gd name="T2" fmla="*/ 13 w 61"/>
              <a:gd name="T3" fmla="*/ 60 h 71"/>
              <a:gd name="T4" fmla="*/ 61 w 61"/>
              <a:gd name="T5" fmla="*/ 0 h 71"/>
              <a:gd name="T6" fmla="*/ 61 w 61"/>
              <a:gd name="T7" fmla="*/ 12 h 71"/>
              <a:gd name="T8" fmla="*/ 0 w 61"/>
              <a:gd name="T9" fmla="*/ 71 h 71"/>
              <a:gd name="T10" fmla="*/ 0 60000 65536"/>
              <a:gd name="T11" fmla="*/ 0 60000 65536"/>
              <a:gd name="T12" fmla="*/ 0 60000 65536"/>
              <a:gd name="T13" fmla="*/ 0 60000 65536"/>
              <a:gd name="T14" fmla="*/ 0 60000 65536"/>
              <a:gd name="T15" fmla="*/ 0 w 61"/>
              <a:gd name="T16" fmla="*/ 0 h 71"/>
              <a:gd name="T17" fmla="*/ 61 w 61"/>
              <a:gd name="T18" fmla="*/ 71 h 71"/>
            </a:gdLst>
            <a:ahLst/>
            <a:cxnLst>
              <a:cxn ang="T10">
                <a:pos x="T0" y="T1"/>
              </a:cxn>
              <a:cxn ang="T11">
                <a:pos x="T2" y="T3"/>
              </a:cxn>
              <a:cxn ang="T12">
                <a:pos x="T4" y="T5"/>
              </a:cxn>
              <a:cxn ang="T13">
                <a:pos x="T6" y="T7"/>
              </a:cxn>
              <a:cxn ang="T14">
                <a:pos x="T8" y="T9"/>
              </a:cxn>
            </a:cxnLst>
            <a:rect l="T15" t="T16" r="T17" b="T18"/>
            <a:pathLst>
              <a:path w="61" h="71">
                <a:moveTo>
                  <a:pt x="0" y="71"/>
                </a:moveTo>
                <a:lnTo>
                  <a:pt x="13" y="60"/>
                </a:lnTo>
                <a:lnTo>
                  <a:pt x="61" y="0"/>
                </a:lnTo>
                <a:lnTo>
                  <a:pt x="61" y="12"/>
                </a:lnTo>
                <a:lnTo>
                  <a:pt x="0" y="71"/>
                </a:lnTo>
                <a:close/>
              </a:path>
            </a:pathLst>
          </a:custGeom>
          <a:solidFill>
            <a:srgbClr val="DFDFDF"/>
          </a:solidFill>
          <a:ln w="9525">
            <a:noFill/>
            <a:round/>
            <a:headEnd/>
            <a:tailEnd/>
          </a:ln>
        </p:spPr>
        <p:txBody>
          <a:bodyPr/>
          <a:lstStyle/>
          <a:p>
            <a:pPr eaLnBrk="0" hangingPunct="0"/>
            <a:endParaRPr lang="pt-PT"/>
          </a:p>
        </p:txBody>
      </p:sp>
      <p:sp>
        <p:nvSpPr>
          <p:cNvPr id="17573" name="Freeform 172"/>
          <p:cNvSpPr>
            <a:spLocks/>
          </p:cNvSpPr>
          <p:nvPr/>
        </p:nvSpPr>
        <p:spPr bwMode="auto">
          <a:xfrm>
            <a:off x="8272463" y="5445125"/>
            <a:ext cx="25400" cy="38100"/>
          </a:xfrm>
          <a:custGeom>
            <a:avLst/>
            <a:gdLst>
              <a:gd name="T0" fmla="*/ 0 w 48"/>
              <a:gd name="T1" fmla="*/ 72 h 72"/>
              <a:gd name="T2" fmla="*/ 0 w 48"/>
              <a:gd name="T3" fmla="*/ 48 h 72"/>
              <a:gd name="T4" fmla="*/ 48 w 48"/>
              <a:gd name="T5" fmla="*/ 0 h 72"/>
              <a:gd name="T6" fmla="*/ 48 w 48"/>
              <a:gd name="T7" fmla="*/ 12 h 72"/>
              <a:gd name="T8" fmla="*/ 0 w 48"/>
              <a:gd name="T9" fmla="*/ 72 h 72"/>
              <a:gd name="T10" fmla="*/ 0 60000 65536"/>
              <a:gd name="T11" fmla="*/ 0 60000 65536"/>
              <a:gd name="T12" fmla="*/ 0 60000 65536"/>
              <a:gd name="T13" fmla="*/ 0 60000 65536"/>
              <a:gd name="T14" fmla="*/ 0 60000 65536"/>
              <a:gd name="T15" fmla="*/ 0 w 48"/>
              <a:gd name="T16" fmla="*/ 0 h 72"/>
              <a:gd name="T17" fmla="*/ 48 w 48"/>
              <a:gd name="T18" fmla="*/ 72 h 72"/>
            </a:gdLst>
            <a:ahLst/>
            <a:cxnLst>
              <a:cxn ang="T10">
                <a:pos x="T0" y="T1"/>
              </a:cxn>
              <a:cxn ang="T11">
                <a:pos x="T2" y="T3"/>
              </a:cxn>
              <a:cxn ang="T12">
                <a:pos x="T4" y="T5"/>
              </a:cxn>
              <a:cxn ang="T13">
                <a:pos x="T6" y="T7"/>
              </a:cxn>
              <a:cxn ang="T14">
                <a:pos x="T8" y="T9"/>
              </a:cxn>
            </a:cxnLst>
            <a:rect l="T15" t="T16" r="T17" b="T18"/>
            <a:pathLst>
              <a:path w="48" h="72">
                <a:moveTo>
                  <a:pt x="0" y="72"/>
                </a:moveTo>
                <a:lnTo>
                  <a:pt x="0" y="48"/>
                </a:lnTo>
                <a:lnTo>
                  <a:pt x="48" y="0"/>
                </a:lnTo>
                <a:lnTo>
                  <a:pt x="48" y="12"/>
                </a:lnTo>
                <a:lnTo>
                  <a:pt x="0" y="72"/>
                </a:lnTo>
                <a:close/>
              </a:path>
            </a:pathLst>
          </a:custGeom>
          <a:solidFill>
            <a:srgbClr val="E0E0E0"/>
          </a:solidFill>
          <a:ln w="9525">
            <a:noFill/>
            <a:round/>
            <a:headEnd/>
            <a:tailEnd/>
          </a:ln>
        </p:spPr>
        <p:txBody>
          <a:bodyPr/>
          <a:lstStyle/>
          <a:p>
            <a:pPr eaLnBrk="0" hangingPunct="0"/>
            <a:endParaRPr lang="pt-PT"/>
          </a:p>
        </p:txBody>
      </p:sp>
      <p:sp>
        <p:nvSpPr>
          <p:cNvPr id="17574" name="Freeform 173"/>
          <p:cNvSpPr>
            <a:spLocks/>
          </p:cNvSpPr>
          <p:nvPr/>
        </p:nvSpPr>
        <p:spPr bwMode="auto">
          <a:xfrm>
            <a:off x="8272463" y="5432425"/>
            <a:ext cx="25400" cy="38100"/>
          </a:xfrm>
          <a:custGeom>
            <a:avLst/>
            <a:gdLst>
              <a:gd name="T0" fmla="*/ 0 w 48"/>
              <a:gd name="T1" fmla="*/ 72 h 72"/>
              <a:gd name="T2" fmla="*/ 0 w 48"/>
              <a:gd name="T3" fmla="*/ 59 h 72"/>
              <a:gd name="T4" fmla="*/ 48 w 48"/>
              <a:gd name="T5" fmla="*/ 0 h 72"/>
              <a:gd name="T6" fmla="*/ 48 w 48"/>
              <a:gd name="T7" fmla="*/ 24 h 72"/>
              <a:gd name="T8" fmla="*/ 0 w 48"/>
              <a:gd name="T9" fmla="*/ 72 h 72"/>
              <a:gd name="T10" fmla="*/ 0 60000 65536"/>
              <a:gd name="T11" fmla="*/ 0 60000 65536"/>
              <a:gd name="T12" fmla="*/ 0 60000 65536"/>
              <a:gd name="T13" fmla="*/ 0 60000 65536"/>
              <a:gd name="T14" fmla="*/ 0 60000 65536"/>
              <a:gd name="T15" fmla="*/ 0 w 48"/>
              <a:gd name="T16" fmla="*/ 0 h 72"/>
              <a:gd name="T17" fmla="*/ 48 w 48"/>
              <a:gd name="T18" fmla="*/ 72 h 72"/>
            </a:gdLst>
            <a:ahLst/>
            <a:cxnLst>
              <a:cxn ang="T10">
                <a:pos x="T0" y="T1"/>
              </a:cxn>
              <a:cxn ang="T11">
                <a:pos x="T2" y="T3"/>
              </a:cxn>
              <a:cxn ang="T12">
                <a:pos x="T4" y="T5"/>
              </a:cxn>
              <a:cxn ang="T13">
                <a:pos x="T6" y="T7"/>
              </a:cxn>
              <a:cxn ang="T14">
                <a:pos x="T8" y="T9"/>
              </a:cxn>
            </a:cxnLst>
            <a:rect l="T15" t="T16" r="T17" b="T18"/>
            <a:pathLst>
              <a:path w="48" h="72">
                <a:moveTo>
                  <a:pt x="0" y="72"/>
                </a:moveTo>
                <a:lnTo>
                  <a:pt x="0" y="59"/>
                </a:lnTo>
                <a:lnTo>
                  <a:pt x="48" y="0"/>
                </a:lnTo>
                <a:lnTo>
                  <a:pt x="48" y="24"/>
                </a:lnTo>
                <a:lnTo>
                  <a:pt x="0" y="72"/>
                </a:lnTo>
                <a:close/>
              </a:path>
            </a:pathLst>
          </a:custGeom>
          <a:solidFill>
            <a:srgbClr val="E1E1E1"/>
          </a:solidFill>
          <a:ln w="9525">
            <a:noFill/>
            <a:round/>
            <a:headEnd/>
            <a:tailEnd/>
          </a:ln>
        </p:spPr>
        <p:txBody>
          <a:bodyPr/>
          <a:lstStyle/>
          <a:p>
            <a:pPr eaLnBrk="0" hangingPunct="0"/>
            <a:endParaRPr lang="pt-PT"/>
          </a:p>
        </p:txBody>
      </p:sp>
      <p:sp>
        <p:nvSpPr>
          <p:cNvPr id="17575" name="Freeform 174"/>
          <p:cNvSpPr>
            <a:spLocks/>
          </p:cNvSpPr>
          <p:nvPr/>
        </p:nvSpPr>
        <p:spPr bwMode="auto">
          <a:xfrm>
            <a:off x="8266113" y="5426075"/>
            <a:ext cx="31750" cy="36513"/>
          </a:xfrm>
          <a:custGeom>
            <a:avLst/>
            <a:gdLst>
              <a:gd name="T0" fmla="*/ 13 w 61"/>
              <a:gd name="T1" fmla="*/ 71 h 71"/>
              <a:gd name="T2" fmla="*/ 0 w 61"/>
              <a:gd name="T3" fmla="*/ 60 h 71"/>
              <a:gd name="T4" fmla="*/ 61 w 61"/>
              <a:gd name="T5" fmla="*/ 0 h 71"/>
              <a:gd name="T6" fmla="*/ 61 w 61"/>
              <a:gd name="T7" fmla="*/ 12 h 71"/>
              <a:gd name="T8" fmla="*/ 13 w 61"/>
              <a:gd name="T9" fmla="*/ 71 h 71"/>
              <a:gd name="T10" fmla="*/ 0 60000 65536"/>
              <a:gd name="T11" fmla="*/ 0 60000 65536"/>
              <a:gd name="T12" fmla="*/ 0 60000 65536"/>
              <a:gd name="T13" fmla="*/ 0 60000 65536"/>
              <a:gd name="T14" fmla="*/ 0 60000 65536"/>
              <a:gd name="T15" fmla="*/ 0 w 61"/>
              <a:gd name="T16" fmla="*/ 0 h 71"/>
              <a:gd name="T17" fmla="*/ 61 w 61"/>
              <a:gd name="T18" fmla="*/ 71 h 71"/>
            </a:gdLst>
            <a:ahLst/>
            <a:cxnLst>
              <a:cxn ang="T10">
                <a:pos x="T0" y="T1"/>
              </a:cxn>
              <a:cxn ang="T11">
                <a:pos x="T2" y="T3"/>
              </a:cxn>
              <a:cxn ang="T12">
                <a:pos x="T4" y="T5"/>
              </a:cxn>
              <a:cxn ang="T13">
                <a:pos x="T6" y="T7"/>
              </a:cxn>
              <a:cxn ang="T14">
                <a:pos x="T8" y="T9"/>
              </a:cxn>
            </a:cxnLst>
            <a:rect l="T15" t="T16" r="T17" b="T18"/>
            <a:pathLst>
              <a:path w="61" h="71">
                <a:moveTo>
                  <a:pt x="13" y="71"/>
                </a:moveTo>
                <a:lnTo>
                  <a:pt x="0" y="60"/>
                </a:lnTo>
                <a:lnTo>
                  <a:pt x="61" y="0"/>
                </a:lnTo>
                <a:lnTo>
                  <a:pt x="61" y="12"/>
                </a:lnTo>
                <a:lnTo>
                  <a:pt x="13" y="71"/>
                </a:lnTo>
                <a:close/>
              </a:path>
            </a:pathLst>
          </a:custGeom>
          <a:solidFill>
            <a:srgbClr val="E0E0E0"/>
          </a:solidFill>
          <a:ln w="9525">
            <a:noFill/>
            <a:round/>
            <a:headEnd/>
            <a:tailEnd/>
          </a:ln>
        </p:spPr>
        <p:txBody>
          <a:bodyPr/>
          <a:lstStyle/>
          <a:p>
            <a:pPr eaLnBrk="0" hangingPunct="0"/>
            <a:endParaRPr lang="pt-PT"/>
          </a:p>
        </p:txBody>
      </p:sp>
      <p:sp>
        <p:nvSpPr>
          <p:cNvPr id="17576" name="Freeform 175"/>
          <p:cNvSpPr>
            <a:spLocks/>
          </p:cNvSpPr>
          <p:nvPr/>
        </p:nvSpPr>
        <p:spPr bwMode="auto">
          <a:xfrm>
            <a:off x="8266113" y="5419725"/>
            <a:ext cx="31750" cy="38100"/>
          </a:xfrm>
          <a:custGeom>
            <a:avLst/>
            <a:gdLst>
              <a:gd name="T0" fmla="*/ 0 w 61"/>
              <a:gd name="T1" fmla="*/ 72 h 72"/>
              <a:gd name="T2" fmla="*/ 0 w 61"/>
              <a:gd name="T3" fmla="*/ 60 h 72"/>
              <a:gd name="T4" fmla="*/ 61 w 61"/>
              <a:gd name="T5" fmla="*/ 0 h 72"/>
              <a:gd name="T6" fmla="*/ 61 w 61"/>
              <a:gd name="T7" fmla="*/ 12 h 72"/>
              <a:gd name="T8" fmla="*/ 0 w 61"/>
              <a:gd name="T9" fmla="*/ 72 h 72"/>
              <a:gd name="T10" fmla="*/ 0 60000 65536"/>
              <a:gd name="T11" fmla="*/ 0 60000 65536"/>
              <a:gd name="T12" fmla="*/ 0 60000 65536"/>
              <a:gd name="T13" fmla="*/ 0 60000 65536"/>
              <a:gd name="T14" fmla="*/ 0 60000 65536"/>
              <a:gd name="T15" fmla="*/ 0 w 61"/>
              <a:gd name="T16" fmla="*/ 0 h 72"/>
              <a:gd name="T17" fmla="*/ 61 w 61"/>
              <a:gd name="T18" fmla="*/ 72 h 72"/>
            </a:gdLst>
            <a:ahLst/>
            <a:cxnLst>
              <a:cxn ang="T10">
                <a:pos x="T0" y="T1"/>
              </a:cxn>
              <a:cxn ang="T11">
                <a:pos x="T2" y="T3"/>
              </a:cxn>
              <a:cxn ang="T12">
                <a:pos x="T4" y="T5"/>
              </a:cxn>
              <a:cxn ang="T13">
                <a:pos x="T6" y="T7"/>
              </a:cxn>
              <a:cxn ang="T14">
                <a:pos x="T8" y="T9"/>
              </a:cxn>
            </a:cxnLst>
            <a:rect l="T15" t="T16" r="T17" b="T18"/>
            <a:pathLst>
              <a:path w="61" h="72">
                <a:moveTo>
                  <a:pt x="0" y="72"/>
                </a:moveTo>
                <a:lnTo>
                  <a:pt x="0" y="60"/>
                </a:lnTo>
                <a:lnTo>
                  <a:pt x="61" y="0"/>
                </a:lnTo>
                <a:lnTo>
                  <a:pt x="61" y="12"/>
                </a:lnTo>
                <a:lnTo>
                  <a:pt x="0" y="72"/>
                </a:lnTo>
                <a:close/>
              </a:path>
            </a:pathLst>
          </a:custGeom>
          <a:solidFill>
            <a:srgbClr val="DFDFDF"/>
          </a:solidFill>
          <a:ln w="9525">
            <a:noFill/>
            <a:round/>
            <a:headEnd/>
            <a:tailEnd/>
          </a:ln>
        </p:spPr>
        <p:txBody>
          <a:bodyPr/>
          <a:lstStyle/>
          <a:p>
            <a:pPr eaLnBrk="0" hangingPunct="0"/>
            <a:endParaRPr lang="pt-PT"/>
          </a:p>
        </p:txBody>
      </p:sp>
      <p:sp>
        <p:nvSpPr>
          <p:cNvPr id="17577" name="Freeform 176"/>
          <p:cNvSpPr>
            <a:spLocks/>
          </p:cNvSpPr>
          <p:nvPr/>
        </p:nvSpPr>
        <p:spPr bwMode="auto">
          <a:xfrm>
            <a:off x="8266113" y="5426075"/>
            <a:ext cx="31750" cy="31750"/>
          </a:xfrm>
          <a:custGeom>
            <a:avLst/>
            <a:gdLst>
              <a:gd name="T0" fmla="*/ 0 w 61"/>
              <a:gd name="T1" fmla="*/ 60 h 60"/>
              <a:gd name="T2" fmla="*/ 0 w 61"/>
              <a:gd name="T3" fmla="*/ 48 h 60"/>
              <a:gd name="T4" fmla="*/ 61 w 61"/>
              <a:gd name="T5" fmla="*/ 0 h 60"/>
              <a:gd name="T6" fmla="*/ 61 w 61"/>
              <a:gd name="T7" fmla="*/ 0 h 60"/>
              <a:gd name="T8" fmla="*/ 0 w 61"/>
              <a:gd name="T9" fmla="*/ 60 h 60"/>
              <a:gd name="T10" fmla="*/ 0 60000 65536"/>
              <a:gd name="T11" fmla="*/ 0 60000 65536"/>
              <a:gd name="T12" fmla="*/ 0 60000 65536"/>
              <a:gd name="T13" fmla="*/ 0 60000 65536"/>
              <a:gd name="T14" fmla="*/ 0 60000 65536"/>
              <a:gd name="T15" fmla="*/ 0 w 61"/>
              <a:gd name="T16" fmla="*/ 0 h 60"/>
              <a:gd name="T17" fmla="*/ 61 w 61"/>
              <a:gd name="T18" fmla="*/ 60 h 60"/>
            </a:gdLst>
            <a:ahLst/>
            <a:cxnLst>
              <a:cxn ang="T10">
                <a:pos x="T0" y="T1"/>
              </a:cxn>
              <a:cxn ang="T11">
                <a:pos x="T2" y="T3"/>
              </a:cxn>
              <a:cxn ang="T12">
                <a:pos x="T4" y="T5"/>
              </a:cxn>
              <a:cxn ang="T13">
                <a:pos x="T6" y="T7"/>
              </a:cxn>
              <a:cxn ang="T14">
                <a:pos x="T8" y="T9"/>
              </a:cxn>
            </a:cxnLst>
            <a:rect l="T15" t="T16" r="T17" b="T18"/>
            <a:pathLst>
              <a:path w="61" h="60">
                <a:moveTo>
                  <a:pt x="0" y="60"/>
                </a:moveTo>
                <a:lnTo>
                  <a:pt x="0" y="48"/>
                </a:lnTo>
                <a:lnTo>
                  <a:pt x="61" y="0"/>
                </a:lnTo>
                <a:lnTo>
                  <a:pt x="0" y="60"/>
                </a:lnTo>
                <a:close/>
              </a:path>
            </a:pathLst>
          </a:custGeom>
          <a:solidFill>
            <a:srgbClr val="DFDFDF"/>
          </a:solidFill>
          <a:ln w="9525">
            <a:noFill/>
            <a:round/>
            <a:headEnd/>
            <a:tailEnd/>
          </a:ln>
        </p:spPr>
        <p:txBody>
          <a:bodyPr/>
          <a:lstStyle/>
          <a:p>
            <a:pPr eaLnBrk="0" hangingPunct="0"/>
            <a:endParaRPr lang="pt-PT"/>
          </a:p>
        </p:txBody>
      </p:sp>
      <p:sp>
        <p:nvSpPr>
          <p:cNvPr id="17578" name="Freeform 177"/>
          <p:cNvSpPr>
            <a:spLocks/>
          </p:cNvSpPr>
          <p:nvPr/>
        </p:nvSpPr>
        <p:spPr bwMode="auto">
          <a:xfrm>
            <a:off x="8266113" y="5419725"/>
            <a:ext cx="31750" cy="31750"/>
          </a:xfrm>
          <a:custGeom>
            <a:avLst/>
            <a:gdLst>
              <a:gd name="T0" fmla="*/ 0 w 61"/>
              <a:gd name="T1" fmla="*/ 60 h 60"/>
              <a:gd name="T2" fmla="*/ 0 w 61"/>
              <a:gd name="T3" fmla="*/ 60 h 60"/>
              <a:gd name="T4" fmla="*/ 61 w 61"/>
              <a:gd name="T5" fmla="*/ 0 h 60"/>
              <a:gd name="T6" fmla="*/ 61 w 61"/>
              <a:gd name="T7" fmla="*/ 12 h 60"/>
              <a:gd name="T8" fmla="*/ 0 w 61"/>
              <a:gd name="T9" fmla="*/ 60 h 60"/>
              <a:gd name="T10" fmla="*/ 0 60000 65536"/>
              <a:gd name="T11" fmla="*/ 0 60000 65536"/>
              <a:gd name="T12" fmla="*/ 0 60000 65536"/>
              <a:gd name="T13" fmla="*/ 0 60000 65536"/>
              <a:gd name="T14" fmla="*/ 0 60000 65536"/>
              <a:gd name="T15" fmla="*/ 0 w 61"/>
              <a:gd name="T16" fmla="*/ 0 h 60"/>
              <a:gd name="T17" fmla="*/ 61 w 61"/>
              <a:gd name="T18" fmla="*/ 60 h 60"/>
            </a:gdLst>
            <a:ahLst/>
            <a:cxnLst>
              <a:cxn ang="T10">
                <a:pos x="T0" y="T1"/>
              </a:cxn>
              <a:cxn ang="T11">
                <a:pos x="T2" y="T3"/>
              </a:cxn>
              <a:cxn ang="T12">
                <a:pos x="T4" y="T5"/>
              </a:cxn>
              <a:cxn ang="T13">
                <a:pos x="T6" y="T7"/>
              </a:cxn>
              <a:cxn ang="T14">
                <a:pos x="T8" y="T9"/>
              </a:cxn>
            </a:cxnLst>
            <a:rect l="T15" t="T16" r="T17" b="T18"/>
            <a:pathLst>
              <a:path w="61" h="60">
                <a:moveTo>
                  <a:pt x="0" y="60"/>
                </a:moveTo>
                <a:lnTo>
                  <a:pt x="0" y="60"/>
                </a:lnTo>
                <a:lnTo>
                  <a:pt x="61" y="0"/>
                </a:lnTo>
                <a:lnTo>
                  <a:pt x="61" y="12"/>
                </a:lnTo>
                <a:lnTo>
                  <a:pt x="0" y="60"/>
                </a:lnTo>
                <a:close/>
              </a:path>
            </a:pathLst>
          </a:custGeom>
          <a:solidFill>
            <a:srgbClr val="DEDEDE"/>
          </a:solidFill>
          <a:ln w="9525">
            <a:noFill/>
            <a:round/>
            <a:headEnd/>
            <a:tailEnd/>
          </a:ln>
        </p:spPr>
        <p:txBody>
          <a:bodyPr/>
          <a:lstStyle/>
          <a:p>
            <a:pPr eaLnBrk="0" hangingPunct="0"/>
            <a:endParaRPr lang="pt-PT"/>
          </a:p>
        </p:txBody>
      </p:sp>
      <p:sp>
        <p:nvSpPr>
          <p:cNvPr id="17579" name="Freeform 178"/>
          <p:cNvSpPr>
            <a:spLocks/>
          </p:cNvSpPr>
          <p:nvPr/>
        </p:nvSpPr>
        <p:spPr bwMode="auto">
          <a:xfrm>
            <a:off x="8266113" y="5413375"/>
            <a:ext cx="31750" cy="38100"/>
          </a:xfrm>
          <a:custGeom>
            <a:avLst/>
            <a:gdLst>
              <a:gd name="T0" fmla="*/ 0 w 61"/>
              <a:gd name="T1" fmla="*/ 72 h 72"/>
              <a:gd name="T2" fmla="*/ 0 w 61"/>
              <a:gd name="T3" fmla="*/ 60 h 72"/>
              <a:gd name="T4" fmla="*/ 48 w 61"/>
              <a:gd name="T5" fmla="*/ 0 h 72"/>
              <a:gd name="T6" fmla="*/ 61 w 61"/>
              <a:gd name="T7" fmla="*/ 12 h 72"/>
              <a:gd name="T8" fmla="*/ 0 w 61"/>
              <a:gd name="T9" fmla="*/ 72 h 72"/>
              <a:gd name="T10" fmla="*/ 0 60000 65536"/>
              <a:gd name="T11" fmla="*/ 0 60000 65536"/>
              <a:gd name="T12" fmla="*/ 0 60000 65536"/>
              <a:gd name="T13" fmla="*/ 0 60000 65536"/>
              <a:gd name="T14" fmla="*/ 0 60000 65536"/>
              <a:gd name="T15" fmla="*/ 0 w 61"/>
              <a:gd name="T16" fmla="*/ 0 h 72"/>
              <a:gd name="T17" fmla="*/ 61 w 61"/>
              <a:gd name="T18" fmla="*/ 72 h 72"/>
            </a:gdLst>
            <a:ahLst/>
            <a:cxnLst>
              <a:cxn ang="T10">
                <a:pos x="T0" y="T1"/>
              </a:cxn>
              <a:cxn ang="T11">
                <a:pos x="T2" y="T3"/>
              </a:cxn>
              <a:cxn ang="T12">
                <a:pos x="T4" y="T5"/>
              </a:cxn>
              <a:cxn ang="T13">
                <a:pos x="T6" y="T7"/>
              </a:cxn>
              <a:cxn ang="T14">
                <a:pos x="T8" y="T9"/>
              </a:cxn>
            </a:cxnLst>
            <a:rect l="T15" t="T16" r="T17" b="T18"/>
            <a:pathLst>
              <a:path w="61" h="72">
                <a:moveTo>
                  <a:pt x="0" y="72"/>
                </a:moveTo>
                <a:lnTo>
                  <a:pt x="0" y="60"/>
                </a:lnTo>
                <a:lnTo>
                  <a:pt x="48" y="0"/>
                </a:lnTo>
                <a:lnTo>
                  <a:pt x="61" y="12"/>
                </a:lnTo>
                <a:lnTo>
                  <a:pt x="0" y="72"/>
                </a:lnTo>
                <a:close/>
              </a:path>
            </a:pathLst>
          </a:custGeom>
          <a:solidFill>
            <a:srgbClr val="DDDDDD"/>
          </a:solidFill>
          <a:ln w="9525">
            <a:noFill/>
            <a:round/>
            <a:headEnd/>
            <a:tailEnd/>
          </a:ln>
        </p:spPr>
        <p:txBody>
          <a:bodyPr/>
          <a:lstStyle/>
          <a:p>
            <a:pPr eaLnBrk="0" hangingPunct="0"/>
            <a:endParaRPr lang="pt-PT"/>
          </a:p>
        </p:txBody>
      </p:sp>
      <p:sp>
        <p:nvSpPr>
          <p:cNvPr id="17580" name="Freeform 179"/>
          <p:cNvSpPr>
            <a:spLocks/>
          </p:cNvSpPr>
          <p:nvPr/>
        </p:nvSpPr>
        <p:spPr bwMode="auto">
          <a:xfrm>
            <a:off x="8266113" y="5419725"/>
            <a:ext cx="31750" cy="31750"/>
          </a:xfrm>
          <a:custGeom>
            <a:avLst/>
            <a:gdLst>
              <a:gd name="T0" fmla="*/ 0 w 61"/>
              <a:gd name="T1" fmla="*/ 60 h 60"/>
              <a:gd name="T2" fmla="*/ 0 w 61"/>
              <a:gd name="T3" fmla="*/ 48 h 60"/>
              <a:gd name="T4" fmla="*/ 61 w 61"/>
              <a:gd name="T5" fmla="*/ 0 h 60"/>
              <a:gd name="T6" fmla="*/ 61 w 61"/>
              <a:gd name="T7" fmla="*/ 0 h 60"/>
              <a:gd name="T8" fmla="*/ 0 w 61"/>
              <a:gd name="T9" fmla="*/ 60 h 60"/>
              <a:gd name="T10" fmla="*/ 0 60000 65536"/>
              <a:gd name="T11" fmla="*/ 0 60000 65536"/>
              <a:gd name="T12" fmla="*/ 0 60000 65536"/>
              <a:gd name="T13" fmla="*/ 0 60000 65536"/>
              <a:gd name="T14" fmla="*/ 0 60000 65536"/>
              <a:gd name="T15" fmla="*/ 0 w 61"/>
              <a:gd name="T16" fmla="*/ 0 h 60"/>
              <a:gd name="T17" fmla="*/ 61 w 61"/>
              <a:gd name="T18" fmla="*/ 60 h 60"/>
            </a:gdLst>
            <a:ahLst/>
            <a:cxnLst>
              <a:cxn ang="T10">
                <a:pos x="T0" y="T1"/>
              </a:cxn>
              <a:cxn ang="T11">
                <a:pos x="T2" y="T3"/>
              </a:cxn>
              <a:cxn ang="T12">
                <a:pos x="T4" y="T5"/>
              </a:cxn>
              <a:cxn ang="T13">
                <a:pos x="T6" y="T7"/>
              </a:cxn>
              <a:cxn ang="T14">
                <a:pos x="T8" y="T9"/>
              </a:cxn>
            </a:cxnLst>
            <a:rect l="T15" t="T16" r="T17" b="T18"/>
            <a:pathLst>
              <a:path w="61" h="60">
                <a:moveTo>
                  <a:pt x="0" y="60"/>
                </a:moveTo>
                <a:lnTo>
                  <a:pt x="0" y="48"/>
                </a:lnTo>
                <a:lnTo>
                  <a:pt x="61" y="0"/>
                </a:lnTo>
                <a:lnTo>
                  <a:pt x="0" y="60"/>
                </a:lnTo>
                <a:close/>
              </a:path>
            </a:pathLst>
          </a:custGeom>
          <a:solidFill>
            <a:srgbClr val="DDDDDD"/>
          </a:solidFill>
          <a:ln w="9525">
            <a:noFill/>
            <a:round/>
            <a:headEnd/>
            <a:tailEnd/>
          </a:ln>
        </p:spPr>
        <p:txBody>
          <a:bodyPr/>
          <a:lstStyle/>
          <a:p>
            <a:pPr eaLnBrk="0" hangingPunct="0"/>
            <a:endParaRPr lang="pt-PT"/>
          </a:p>
        </p:txBody>
      </p:sp>
      <p:sp>
        <p:nvSpPr>
          <p:cNvPr id="17581" name="Freeform 180"/>
          <p:cNvSpPr>
            <a:spLocks/>
          </p:cNvSpPr>
          <p:nvPr/>
        </p:nvSpPr>
        <p:spPr bwMode="auto">
          <a:xfrm>
            <a:off x="8266113" y="5413375"/>
            <a:ext cx="31750" cy="31750"/>
          </a:xfrm>
          <a:custGeom>
            <a:avLst/>
            <a:gdLst>
              <a:gd name="T0" fmla="*/ 0 w 61"/>
              <a:gd name="T1" fmla="*/ 60 h 60"/>
              <a:gd name="T2" fmla="*/ 0 w 61"/>
              <a:gd name="T3" fmla="*/ 60 h 60"/>
              <a:gd name="T4" fmla="*/ 61 w 61"/>
              <a:gd name="T5" fmla="*/ 0 h 60"/>
              <a:gd name="T6" fmla="*/ 61 w 61"/>
              <a:gd name="T7" fmla="*/ 12 h 60"/>
              <a:gd name="T8" fmla="*/ 0 w 61"/>
              <a:gd name="T9" fmla="*/ 60 h 60"/>
              <a:gd name="T10" fmla="*/ 0 60000 65536"/>
              <a:gd name="T11" fmla="*/ 0 60000 65536"/>
              <a:gd name="T12" fmla="*/ 0 60000 65536"/>
              <a:gd name="T13" fmla="*/ 0 60000 65536"/>
              <a:gd name="T14" fmla="*/ 0 60000 65536"/>
              <a:gd name="T15" fmla="*/ 0 w 61"/>
              <a:gd name="T16" fmla="*/ 0 h 60"/>
              <a:gd name="T17" fmla="*/ 61 w 61"/>
              <a:gd name="T18" fmla="*/ 60 h 60"/>
            </a:gdLst>
            <a:ahLst/>
            <a:cxnLst>
              <a:cxn ang="T10">
                <a:pos x="T0" y="T1"/>
              </a:cxn>
              <a:cxn ang="T11">
                <a:pos x="T2" y="T3"/>
              </a:cxn>
              <a:cxn ang="T12">
                <a:pos x="T4" y="T5"/>
              </a:cxn>
              <a:cxn ang="T13">
                <a:pos x="T6" y="T7"/>
              </a:cxn>
              <a:cxn ang="T14">
                <a:pos x="T8" y="T9"/>
              </a:cxn>
            </a:cxnLst>
            <a:rect l="T15" t="T16" r="T17" b="T18"/>
            <a:pathLst>
              <a:path w="61" h="60">
                <a:moveTo>
                  <a:pt x="0" y="60"/>
                </a:moveTo>
                <a:lnTo>
                  <a:pt x="0" y="60"/>
                </a:lnTo>
                <a:lnTo>
                  <a:pt x="61" y="0"/>
                </a:lnTo>
                <a:lnTo>
                  <a:pt x="61" y="12"/>
                </a:lnTo>
                <a:lnTo>
                  <a:pt x="0" y="60"/>
                </a:lnTo>
                <a:close/>
              </a:path>
            </a:pathLst>
          </a:custGeom>
          <a:solidFill>
            <a:srgbClr val="DCDCDC"/>
          </a:solidFill>
          <a:ln w="9525">
            <a:noFill/>
            <a:round/>
            <a:headEnd/>
            <a:tailEnd/>
          </a:ln>
        </p:spPr>
        <p:txBody>
          <a:bodyPr/>
          <a:lstStyle/>
          <a:p>
            <a:pPr eaLnBrk="0" hangingPunct="0"/>
            <a:endParaRPr lang="pt-PT"/>
          </a:p>
        </p:txBody>
      </p:sp>
      <p:sp>
        <p:nvSpPr>
          <p:cNvPr id="17582" name="Freeform 181"/>
          <p:cNvSpPr>
            <a:spLocks/>
          </p:cNvSpPr>
          <p:nvPr/>
        </p:nvSpPr>
        <p:spPr bwMode="auto">
          <a:xfrm>
            <a:off x="8266113" y="5413375"/>
            <a:ext cx="31750" cy="31750"/>
          </a:xfrm>
          <a:custGeom>
            <a:avLst/>
            <a:gdLst>
              <a:gd name="T0" fmla="*/ 0 w 61"/>
              <a:gd name="T1" fmla="*/ 60 h 60"/>
              <a:gd name="T2" fmla="*/ 0 w 61"/>
              <a:gd name="T3" fmla="*/ 60 h 60"/>
              <a:gd name="T4" fmla="*/ 48 w 61"/>
              <a:gd name="T5" fmla="*/ 0 h 60"/>
              <a:gd name="T6" fmla="*/ 61 w 61"/>
              <a:gd name="T7" fmla="*/ 0 h 60"/>
              <a:gd name="T8" fmla="*/ 0 w 61"/>
              <a:gd name="T9" fmla="*/ 60 h 60"/>
              <a:gd name="T10" fmla="*/ 0 60000 65536"/>
              <a:gd name="T11" fmla="*/ 0 60000 65536"/>
              <a:gd name="T12" fmla="*/ 0 60000 65536"/>
              <a:gd name="T13" fmla="*/ 0 60000 65536"/>
              <a:gd name="T14" fmla="*/ 0 60000 65536"/>
              <a:gd name="T15" fmla="*/ 0 w 61"/>
              <a:gd name="T16" fmla="*/ 0 h 60"/>
              <a:gd name="T17" fmla="*/ 61 w 61"/>
              <a:gd name="T18" fmla="*/ 60 h 60"/>
            </a:gdLst>
            <a:ahLst/>
            <a:cxnLst>
              <a:cxn ang="T10">
                <a:pos x="T0" y="T1"/>
              </a:cxn>
              <a:cxn ang="T11">
                <a:pos x="T2" y="T3"/>
              </a:cxn>
              <a:cxn ang="T12">
                <a:pos x="T4" y="T5"/>
              </a:cxn>
              <a:cxn ang="T13">
                <a:pos x="T6" y="T7"/>
              </a:cxn>
              <a:cxn ang="T14">
                <a:pos x="T8" y="T9"/>
              </a:cxn>
            </a:cxnLst>
            <a:rect l="T15" t="T16" r="T17" b="T18"/>
            <a:pathLst>
              <a:path w="61" h="60">
                <a:moveTo>
                  <a:pt x="0" y="60"/>
                </a:moveTo>
                <a:lnTo>
                  <a:pt x="0" y="60"/>
                </a:lnTo>
                <a:lnTo>
                  <a:pt x="48" y="0"/>
                </a:lnTo>
                <a:lnTo>
                  <a:pt x="61" y="0"/>
                </a:lnTo>
                <a:lnTo>
                  <a:pt x="0" y="60"/>
                </a:lnTo>
                <a:close/>
              </a:path>
            </a:pathLst>
          </a:custGeom>
          <a:solidFill>
            <a:srgbClr val="DBDBDB"/>
          </a:solidFill>
          <a:ln w="9525">
            <a:noFill/>
            <a:round/>
            <a:headEnd/>
            <a:tailEnd/>
          </a:ln>
        </p:spPr>
        <p:txBody>
          <a:bodyPr/>
          <a:lstStyle/>
          <a:p>
            <a:pPr eaLnBrk="0" hangingPunct="0"/>
            <a:endParaRPr lang="pt-PT"/>
          </a:p>
        </p:txBody>
      </p:sp>
      <p:sp>
        <p:nvSpPr>
          <p:cNvPr id="17583" name="Freeform 182"/>
          <p:cNvSpPr>
            <a:spLocks/>
          </p:cNvSpPr>
          <p:nvPr/>
        </p:nvSpPr>
        <p:spPr bwMode="auto">
          <a:xfrm>
            <a:off x="8259763" y="5407025"/>
            <a:ext cx="31750" cy="38100"/>
          </a:xfrm>
          <a:custGeom>
            <a:avLst/>
            <a:gdLst>
              <a:gd name="T0" fmla="*/ 11 w 59"/>
              <a:gd name="T1" fmla="*/ 72 h 72"/>
              <a:gd name="T2" fmla="*/ 0 w 59"/>
              <a:gd name="T3" fmla="*/ 60 h 72"/>
              <a:gd name="T4" fmla="*/ 59 w 59"/>
              <a:gd name="T5" fmla="*/ 0 h 72"/>
              <a:gd name="T6" fmla="*/ 59 w 59"/>
              <a:gd name="T7" fmla="*/ 12 h 72"/>
              <a:gd name="T8" fmla="*/ 11 w 59"/>
              <a:gd name="T9" fmla="*/ 72 h 72"/>
              <a:gd name="T10" fmla="*/ 0 60000 65536"/>
              <a:gd name="T11" fmla="*/ 0 60000 65536"/>
              <a:gd name="T12" fmla="*/ 0 60000 65536"/>
              <a:gd name="T13" fmla="*/ 0 60000 65536"/>
              <a:gd name="T14" fmla="*/ 0 60000 65536"/>
              <a:gd name="T15" fmla="*/ 0 w 59"/>
              <a:gd name="T16" fmla="*/ 0 h 72"/>
              <a:gd name="T17" fmla="*/ 59 w 59"/>
              <a:gd name="T18" fmla="*/ 72 h 72"/>
            </a:gdLst>
            <a:ahLst/>
            <a:cxnLst>
              <a:cxn ang="T10">
                <a:pos x="T0" y="T1"/>
              </a:cxn>
              <a:cxn ang="T11">
                <a:pos x="T2" y="T3"/>
              </a:cxn>
              <a:cxn ang="T12">
                <a:pos x="T4" y="T5"/>
              </a:cxn>
              <a:cxn ang="T13">
                <a:pos x="T6" y="T7"/>
              </a:cxn>
              <a:cxn ang="T14">
                <a:pos x="T8" y="T9"/>
              </a:cxn>
            </a:cxnLst>
            <a:rect l="T15" t="T16" r="T17" b="T18"/>
            <a:pathLst>
              <a:path w="59" h="72">
                <a:moveTo>
                  <a:pt x="11" y="72"/>
                </a:moveTo>
                <a:lnTo>
                  <a:pt x="0" y="60"/>
                </a:lnTo>
                <a:lnTo>
                  <a:pt x="59" y="0"/>
                </a:lnTo>
                <a:lnTo>
                  <a:pt x="59" y="12"/>
                </a:lnTo>
                <a:lnTo>
                  <a:pt x="11" y="72"/>
                </a:lnTo>
                <a:close/>
              </a:path>
            </a:pathLst>
          </a:custGeom>
          <a:solidFill>
            <a:srgbClr val="DADADA"/>
          </a:solidFill>
          <a:ln w="9525">
            <a:noFill/>
            <a:round/>
            <a:headEnd/>
            <a:tailEnd/>
          </a:ln>
        </p:spPr>
        <p:txBody>
          <a:bodyPr/>
          <a:lstStyle/>
          <a:p>
            <a:pPr eaLnBrk="0" hangingPunct="0"/>
            <a:endParaRPr lang="pt-PT"/>
          </a:p>
        </p:txBody>
      </p:sp>
      <p:sp>
        <p:nvSpPr>
          <p:cNvPr id="17584" name="Freeform 183"/>
          <p:cNvSpPr>
            <a:spLocks/>
          </p:cNvSpPr>
          <p:nvPr/>
        </p:nvSpPr>
        <p:spPr bwMode="auto">
          <a:xfrm>
            <a:off x="8266113" y="5413375"/>
            <a:ext cx="25400" cy="31750"/>
          </a:xfrm>
          <a:custGeom>
            <a:avLst/>
            <a:gdLst>
              <a:gd name="T0" fmla="*/ 0 w 48"/>
              <a:gd name="T1" fmla="*/ 60 h 60"/>
              <a:gd name="T2" fmla="*/ 0 w 48"/>
              <a:gd name="T3" fmla="*/ 48 h 60"/>
              <a:gd name="T4" fmla="*/ 48 w 48"/>
              <a:gd name="T5" fmla="*/ 0 h 60"/>
              <a:gd name="T6" fmla="*/ 48 w 48"/>
              <a:gd name="T7" fmla="*/ 0 h 60"/>
              <a:gd name="T8" fmla="*/ 0 w 48"/>
              <a:gd name="T9" fmla="*/ 60 h 60"/>
              <a:gd name="T10" fmla="*/ 0 60000 65536"/>
              <a:gd name="T11" fmla="*/ 0 60000 65536"/>
              <a:gd name="T12" fmla="*/ 0 60000 65536"/>
              <a:gd name="T13" fmla="*/ 0 60000 65536"/>
              <a:gd name="T14" fmla="*/ 0 60000 65536"/>
              <a:gd name="T15" fmla="*/ 0 w 48"/>
              <a:gd name="T16" fmla="*/ 0 h 60"/>
              <a:gd name="T17" fmla="*/ 48 w 48"/>
              <a:gd name="T18" fmla="*/ 60 h 60"/>
            </a:gdLst>
            <a:ahLst/>
            <a:cxnLst>
              <a:cxn ang="T10">
                <a:pos x="T0" y="T1"/>
              </a:cxn>
              <a:cxn ang="T11">
                <a:pos x="T2" y="T3"/>
              </a:cxn>
              <a:cxn ang="T12">
                <a:pos x="T4" y="T5"/>
              </a:cxn>
              <a:cxn ang="T13">
                <a:pos x="T6" y="T7"/>
              </a:cxn>
              <a:cxn ang="T14">
                <a:pos x="T8" y="T9"/>
              </a:cxn>
            </a:cxnLst>
            <a:rect l="T15" t="T16" r="T17" b="T18"/>
            <a:pathLst>
              <a:path w="48" h="60">
                <a:moveTo>
                  <a:pt x="0" y="60"/>
                </a:moveTo>
                <a:lnTo>
                  <a:pt x="0" y="48"/>
                </a:lnTo>
                <a:lnTo>
                  <a:pt x="48" y="0"/>
                </a:lnTo>
                <a:lnTo>
                  <a:pt x="0" y="60"/>
                </a:lnTo>
                <a:close/>
              </a:path>
            </a:pathLst>
          </a:custGeom>
          <a:solidFill>
            <a:srgbClr val="DADADA"/>
          </a:solidFill>
          <a:ln w="9525">
            <a:noFill/>
            <a:round/>
            <a:headEnd/>
            <a:tailEnd/>
          </a:ln>
        </p:spPr>
        <p:txBody>
          <a:bodyPr/>
          <a:lstStyle/>
          <a:p>
            <a:pPr eaLnBrk="0" hangingPunct="0"/>
            <a:endParaRPr lang="pt-PT"/>
          </a:p>
        </p:txBody>
      </p:sp>
      <p:sp>
        <p:nvSpPr>
          <p:cNvPr id="17585" name="Freeform 184"/>
          <p:cNvSpPr>
            <a:spLocks/>
          </p:cNvSpPr>
          <p:nvPr/>
        </p:nvSpPr>
        <p:spPr bwMode="auto">
          <a:xfrm>
            <a:off x="8259763" y="5407025"/>
            <a:ext cx="31750" cy="31750"/>
          </a:xfrm>
          <a:custGeom>
            <a:avLst/>
            <a:gdLst>
              <a:gd name="T0" fmla="*/ 11 w 59"/>
              <a:gd name="T1" fmla="*/ 60 h 60"/>
              <a:gd name="T2" fmla="*/ 0 w 59"/>
              <a:gd name="T3" fmla="*/ 60 h 60"/>
              <a:gd name="T4" fmla="*/ 59 w 59"/>
              <a:gd name="T5" fmla="*/ 0 h 60"/>
              <a:gd name="T6" fmla="*/ 59 w 59"/>
              <a:gd name="T7" fmla="*/ 12 h 60"/>
              <a:gd name="T8" fmla="*/ 11 w 59"/>
              <a:gd name="T9" fmla="*/ 60 h 60"/>
              <a:gd name="T10" fmla="*/ 0 60000 65536"/>
              <a:gd name="T11" fmla="*/ 0 60000 65536"/>
              <a:gd name="T12" fmla="*/ 0 60000 65536"/>
              <a:gd name="T13" fmla="*/ 0 60000 65536"/>
              <a:gd name="T14" fmla="*/ 0 60000 65536"/>
              <a:gd name="T15" fmla="*/ 0 w 59"/>
              <a:gd name="T16" fmla="*/ 0 h 60"/>
              <a:gd name="T17" fmla="*/ 59 w 59"/>
              <a:gd name="T18" fmla="*/ 60 h 60"/>
            </a:gdLst>
            <a:ahLst/>
            <a:cxnLst>
              <a:cxn ang="T10">
                <a:pos x="T0" y="T1"/>
              </a:cxn>
              <a:cxn ang="T11">
                <a:pos x="T2" y="T3"/>
              </a:cxn>
              <a:cxn ang="T12">
                <a:pos x="T4" y="T5"/>
              </a:cxn>
              <a:cxn ang="T13">
                <a:pos x="T6" y="T7"/>
              </a:cxn>
              <a:cxn ang="T14">
                <a:pos x="T8" y="T9"/>
              </a:cxn>
            </a:cxnLst>
            <a:rect l="T15" t="T16" r="T17" b="T18"/>
            <a:pathLst>
              <a:path w="59" h="60">
                <a:moveTo>
                  <a:pt x="11" y="60"/>
                </a:moveTo>
                <a:lnTo>
                  <a:pt x="0" y="60"/>
                </a:lnTo>
                <a:lnTo>
                  <a:pt x="59" y="0"/>
                </a:lnTo>
                <a:lnTo>
                  <a:pt x="59" y="12"/>
                </a:lnTo>
                <a:lnTo>
                  <a:pt x="11" y="60"/>
                </a:lnTo>
                <a:close/>
              </a:path>
            </a:pathLst>
          </a:custGeom>
          <a:solidFill>
            <a:srgbClr val="D9D9D9"/>
          </a:solidFill>
          <a:ln w="9525">
            <a:noFill/>
            <a:round/>
            <a:headEnd/>
            <a:tailEnd/>
          </a:ln>
        </p:spPr>
        <p:txBody>
          <a:bodyPr/>
          <a:lstStyle/>
          <a:p>
            <a:pPr eaLnBrk="0" hangingPunct="0"/>
            <a:endParaRPr lang="pt-PT"/>
          </a:p>
        </p:txBody>
      </p:sp>
      <p:sp>
        <p:nvSpPr>
          <p:cNvPr id="17586" name="Freeform 185"/>
          <p:cNvSpPr>
            <a:spLocks/>
          </p:cNvSpPr>
          <p:nvPr/>
        </p:nvSpPr>
        <p:spPr bwMode="auto">
          <a:xfrm>
            <a:off x="8259763" y="5407025"/>
            <a:ext cx="31750" cy="31750"/>
          </a:xfrm>
          <a:custGeom>
            <a:avLst/>
            <a:gdLst>
              <a:gd name="T0" fmla="*/ 0 w 59"/>
              <a:gd name="T1" fmla="*/ 60 h 60"/>
              <a:gd name="T2" fmla="*/ 0 w 59"/>
              <a:gd name="T3" fmla="*/ 60 h 60"/>
              <a:gd name="T4" fmla="*/ 59 w 59"/>
              <a:gd name="T5" fmla="*/ 0 h 60"/>
              <a:gd name="T6" fmla="*/ 59 w 59"/>
              <a:gd name="T7" fmla="*/ 0 h 60"/>
              <a:gd name="T8" fmla="*/ 0 w 59"/>
              <a:gd name="T9" fmla="*/ 60 h 60"/>
              <a:gd name="T10" fmla="*/ 0 60000 65536"/>
              <a:gd name="T11" fmla="*/ 0 60000 65536"/>
              <a:gd name="T12" fmla="*/ 0 60000 65536"/>
              <a:gd name="T13" fmla="*/ 0 60000 65536"/>
              <a:gd name="T14" fmla="*/ 0 60000 65536"/>
              <a:gd name="T15" fmla="*/ 0 w 59"/>
              <a:gd name="T16" fmla="*/ 0 h 60"/>
              <a:gd name="T17" fmla="*/ 59 w 59"/>
              <a:gd name="T18" fmla="*/ 60 h 60"/>
            </a:gdLst>
            <a:ahLst/>
            <a:cxnLst>
              <a:cxn ang="T10">
                <a:pos x="T0" y="T1"/>
              </a:cxn>
              <a:cxn ang="T11">
                <a:pos x="T2" y="T3"/>
              </a:cxn>
              <a:cxn ang="T12">
                <a:pos x="T4" y="T5"/>
              </a:cxn>
              <a:cxn ang="T13">
                <a:pos x="T6" y="T7"/>
              </a:cxn>
              <a:cxn ang="T14">
                <a:pos x="T8" y="T9"/>
              </a:cxn>
            </a:cxnLst>
            <a:rect l="T15" t="T16" r="T17" b="T18"/>
            <a:pathLst>
              <a:path w="59" h="60">
                <a:moveTo>
                  <a:pt x="0" y="60"/>
                </a:moveTo>
                <a:lnTo>
                  <a:pt x="0" y="60"/>
                </a:lnTo>
                <a:lnTo>
                  <a:pt x="59" y="0"/>
                </a:lnTo>
                <a:lnTo>
                  <a:pt x="0" y="60"/>
                </a:lnTo>
                <a:close/>
              </a:path>
            </a:pathLst>
          </a:custGeom>
          <a:solidFill>
            <a:srgbClr val="D8D8D8"/>
          </a:solidFill>
          <a:ln w="9525">
            <a:noFill/>
            <a:round/>
            <a:headEnd/>
            <a:tailEnd/>
          </a:ln>
        </p:spPr>
        <p:txBody>
          <a:bodyPr/>
          <a:lstStyle/>
          <a:p>
            <a:pPr eaLnBrk="0" hangingPunct="0"/>
            <a:endParaRPr lang="pt-PT"/>
          </a:p>
        </p:txBody>
      </p:sp>
      <p:sp>
        <p:nvSpPr>
          <p:cNvPr id="17587" name="Freeform 186"/>
          <p:cNvSpPr>
            <a:spLocks/>
          </p:cNvSpPr>
          <p:nvPr/>
        </p:nvSpPr>
        <p:spPr bwMode="auto">
          <a:xfrm>
            <a:off x="8259763" y="5400675"/>
            <a:ext cx="31750" cy="38100"/>
          </a:xfrm>
          <a:custGeom>
            <a:avLst/>
            <a:gdLst>
              <a:gd name="T0" fmla="*/ 0 w 59"/>
              <a:gd name="T1" fmla="*/ 72 h 72"/>
              <a:gd name="T2" fmla="*/ 0 w 59"/>
              <a:gd name="T3" fmla="*/ 60 h 72"/>
              <a:gd name="T4" fmla="*/ 48 w 59"/>
              <a:gd name="T5" fmla="*/ 0 h 72"/>
              <a:gd name="T6" fmla="*/ 59 w 59"/>
              <a:gd name="T7" fmla="*/ 12 h 72"/>
              <a:gd name="T8" fmla="*/ 0 w 59"/>
              <a:gd name="T9" fmla="*/ 72 h 72"/>
              <a:gd name="T10" fmla="*/ 0 60000 65536"/>
              <a:gd name="T11" fmla="*/ 0 60000 65536"/>
              <a:gd name="T12" fmla="*/ 0 60000 65536"/>
              <a:gd name="T13" fmla="*/ 0 60000 65536"/>
              <a:gd name="T14" fmla="*/ 0 60000 65536"/>
              <a:gd name="T15" fmla="*/ 0 w 59"/>
              <a:gd name="T16" fmla="*/ 0 h 72"/>
              <a:gd name="T17" fmla="*/ 59 w 59"/>
              <a:gd name="T18" fmla="*/ 72 h 72"/>
            </a:gdLst>
            <a:ahLst/>
            <a:cxnLst>
              <a:cxn ang="T10">
                <a:pos x="T0" y="T1"/>
              </a:cxn>
              <a:cxn ang="T11">
                <a:pos x="T2" y="T3"/>
              </a:cxn>
              <a:cxn ang="T12">
                <a:pos x="T4" y="T5"/>
              </a:cxn>
              <a:cxn ang="T13">
                <a:pos x="T6" y="T7"/>
              </a:cxn>
              <a:cxn ang="T14">
                <a:pos x="T8" y="T9"/>
              </a:cxn>
            </a:cxnLst>
            <a:rect l="T15" t="T16" r="T17" b="T18"/>
            <a:pathLst>
              <a:path w="59" h="72">
                <a:moveTo>
                  <a:pt x="0" y="72"/>
                </a:moveTo>
                <a:lnTo>
                  <a:pt x="0" y="60"/>
                </a:lnTo>
                <a:lnTo>
                  <a:pt x="48" y="0"/>
                </a:lnTo>
                <a:lnTo>
                  <a:pt x="59" y="12"/>
                </a:lnTo>
                <a:lnTo>
                  <a:pt x="0" y="72"/>
                </a:lnTo>
                <a:close/>
              </a:path>
            </a:pathLst>
          </a:custGeom>
          <a:solidFill>
            <a:srgbClr val="D7D7D7"/>
          </a:solidFill>
          <a:ln w="9525">
            <a:noFill/>
            <a:round/>
            <a:headEnd/>
            <a:tailEnd/>
          </a:ln>
        </p:spPr>
        <p:txBody>
          <a:bodyPr/>
          <a:lstStyle/>
          <a:p>
            <a:pPr eaLnBrk="0" hangingPunct="0"/>
            <a:endParaRPr lang="pt-PT"/>
          </a:p>
        </p:txBody>
      </p:sp>
      <p:sp>
        <p:nvSpPr>
          <p:cNvPr id="17588" name="Freeform 187"/>
          <p:cNvSpPr>
            <a:spLocks/>
          </p:cNvSpPr>
          <p:nvPr/>
        </p:nvSpPr>
        <p:spPr bwMode="auto">
          <a:xfrm>
            <a:off x="8259763" y="5407025"/>
            <a:ext cx="31750" cy="31750"/>
          </a:xfrm>
          <a:custGeom>
            <a:avLst/>
            <a:gdLst>
              <a:gd name="T0" fmla="*/ 0 w 59"/>
              <a:gd name="T1" fmla="*/ 60 h 60"/>
              <a:gd name="T2" fmla="*/ 0 w 59"/>
              <a:gd name="T3" fmla="*/ 48 h 60"/>
              <a:gd name="T4" fmla="*/ 59 w 59"/>
              <a:gd name="T5" fmla="*/ 0 h 60"/>
              <a:gd name="T6" fmla="*/ 59 w 59"/>
              <a:gd name="T7" fmla="*/ 0 h 60"/>
              <a:gd name="T8" fmla="*/ 0 w 59"/>
              <a:gd name="T9" fmla="*/ 60 h 60"/>
              <a:gd name="T10" fmla="*/ 0 60000 65536"/>
              <a:gd name="T11" fmla="*/ 0 60000 65536"/>
              <a:gd name="T12" fmla="*/ 0 60000 65536"/>
              <a:gd name="T13" fmla="*/ 0 60000 65536"/>
              <a:gd name="T14" fmla="*/ 0 60000 65536"/>
              <a:gd name="T15" fmla="*/ 0 w 59"/>
              <a:gd name="T16" fmla="*/ 0 h 60"/>
              <a:gd name="T17" fmla="*/ 59 w 59"/>
              <a:gd name="T18" fmla="*/ 60 h 60"/>
            </a:gdLst>
            <a:ahLst/>
            <a:cxnLst>
              <a:cxn ang="T10">
                <a:pos x="T0" y="T1"/>
              </a:cxn>
              <a:cxn ang="T11">
                <a:pos x="T2" y="T3"/>
              </a:cxn>
              <a:cxn ang="T12">
                <a:pos x="T4" y="T5"/>
              </a:cxn>
              <a:cxn ang="T13">
                <a:pos x="T6" y="T7"/>
              </a:cxn>
              <a:cxn ang="T14">
                <a:pos x="T8" y="T9"/>
              </a:cxn>
            </a:cxnLst>
            <a:rect l="T15" t="T16" r="T17" b="T18"/>
            <a:pathLst>
              <a:path w="59" h="60">
                <a:moveTo>
                  <a:pt x="0" y="60"/>
                </a:moveTo>
                <a:lnTo>
                  <a:pt x="0" y="48"/>
                </a:lnTo>
                <a:lnTo>
                  <a:pt x="59" y="0"/>
                </a:lnTo>
                <a:lnTo>
                  <a:pt x="0" y="60"/>
                </a:lnTo>
                <a:close/>
              </a:path>
            </a:pathLst>
          </a:custGeom>
          <a:solidFill>
            <a:srgbClr val="D7D7D7"/>
          </a:solidFill>
          <a:ln w="9525">
            <a:noFill/>
            <a:round/>
            <a:headEnd/>
            <a:tailEnd/>
          </a:ln>
        </p:spPr>
        <p:txBody>
          <a:bodyPr/>
          <a:lstStyle/>
          <a:p>
            <a:pPr eaLnBrk="0" hangingPunct="0"/>
            <a:endParaRPr lang="pt-PT"/>
          </a:p>
        </p:txBody>
      </p:sp>
      <p:sp>
        <p:nvSpPr>
          <p:cNvPr id="17589" name="Freeform 188"/>
          <p:cNvSpPr>
            <a:spLocks/>
          </p:cNvSpPr>
          <p:nvPr/>
        </p:nvSpPr>
        <p:spPr bwMode="auto">
          <a:xfrm>
            <a:off x="8259763" y="5400675"/>
            <a:ext cx="31750" cy="31750"/>
          </a:xfrm>
          <a:custGeom>
            <a:avLst/>
            <a:gdLst>
              <a:gd name="T0" fmla="*/ 0 w 59"/>
              <a:gd name="T1" fmla="*/ 60 h 60"/>
              <a:gd name="T2" fmla="*/ 0 w 59"/>
              <a:gd name="T3" fmla="*/ 60 h 60"/>
              <a:gd name="T4" fmla="*/ 59 w 59"/>
              <a:gd name="T5" fmla="*/ 0 h 60"/>
              <a:gd name="T6" fmla="*/ 59 w 59"/>
              <a:gd name="T7" fmla="*/ 12 h 60"/>
              <a:gd name="T8" fmla="*/ 0 w 59"/>
              <a:gd name="T9" fmla="*/ 60 h 60"/>
              <a:gd name="T10" fmla="*/ 0 60000 65536"/>
              <a:gd name="T11" fmla="*/ 0 60000 65536"/>
              <a:gd name="T12" fmla="*/ 0 60000 65536"/>
              <a:gd name="T13" fmla="*/ 0 60000 65536"/>
              <a:gd name="T14" fmla="*/ 0 60000 65536"/>
              <a:gd name="T15" fmla="*/ 0 w 59"/>
              <a:gd name="T16" fmla="*/ 0 h 60"/>
              <a:gd name="T17" fmla="*/ 59 w 59"/>
              <a:gd name="T18" fmla="*/ 60 h 60"/>
            </a:gdLst>
            <a:ahLst/>
            <a:cxnLst>
              <a:cxn ang="T10">
                <a:pos x="T0" y="T1"/>
              </a:cxn>
              <a:cxn ang="T11">
                <a:pos x="T2" y="T3"/>
              </a:cxn>
              <a:cxn ang="T12">
                <a:pos x="T4" y="T5"/>
              </a:cxn>
              <a:cxn ang="T13">
                <a:pos x="T6" y="T7"/>
              </a:cxn>
              <a:cxn ang="T14">
                <a:pos x="T8" y="T9"/>
              </a:cxn>
            </a:cxnLst>
            <a:rect l="T15" t="T16" r="T17" b="T18"/>
            <a:pathLst>
              <a:path w="59" h="60">
                <a:moveTo>
                  <a:pt x="0" y="60"/>
                </a:moveTo>
                <a:lnTo>
                  <a:pt x="0" y="60"/>
                </a:lnTo>
                <a:lnTo>
                  <a:pt x="59" y="0"/>
                </a:lnTo>
                <a:lnTo>
                  <a:pt x="59" y="12"/>
                </a:lnTo>
                <a:lnTo>
                  <a:pt x="0" y="60"/>
                </a:lnTo>
                <a:close/>
              </a:path>
            </a:pathLst>
          </a:custGeom>
          <a:solidFill>
            <a:srgbClr val="D6D6D6"/>
          </a:solidFill>
          <a:ln w="9525">
            <a:noFill/>
            <a:round/>
            <a:headEnd/>
            <a:tailEnd/>
          </a:ln>
        </p:spPr>
        <p:txBody>
          <a:bodyPr/>
          <a:lstStyle/>
          <a:p>
            <a:pPr eaLnBrk="0" hangingPunct="0"/>
            <a:endParaRPr lang="pt-PT"/>
          </a:p>
        </p:txBody>
      </p:sp>
      <p:sp>
        <p:nvSpPr>
          <p:cNvPr id="17590" name="Freeform 189"/>
          <p:cNvSpPr>
            <a:spLocks/>
          </p:cNvSpPr>
          <p:nvPr/>
        </p:nvSpPr>
        <p:spPr bwMode="auto">
          <a:xfrm>
            <a:off x="8259763" y="5400675"/>
            <a:ext cx="31750" cy="31750"/>
          </a:xfrm>
          <a:custGeom>
            <a:avLst/>
            <a:gdLst>
              <a:gd name="T0" fmla="*/ 0 w 59"/>
              <a:gd name="T1" fmla="*/ 60 h 60"/>
              <a:gd name="T2" fmla="*/ 0 w 59"/>
              <a:gd name="T3" fmla="*/ 60 h 60"/>
              <a:gd name="T4" fmla="*/ 48 w 59"/>
              <a:gd name="T5" fmla="*/ 0 h 60"/>
              <a:gd name="T6" fmla="*/ 59 w 59"/>
              <a:gd name="T7" fmla="*/ 0 h 60"/>
              <a:gd name="T8" fmla="*/ 0 w 59"/>
              <a:gd name="T9" fmla="*/ 60 h 60"/>
              <a:gd name="T10" fmla="*/ 0 60000 65536"/>
              <a:gd name="T11" fmla="*/ 0 60000 65536"/>
              <a:gd name="T12" fmla="*/ 0 60000 65536"/>
              <a:gd name="T13" fmla="*/ 0 60000 65536"/>
              <a:gd name="T14" fmla="*/ 0 60000 65536"/>
              <a:gd name="T15" fmla="*/ 0 w 59"/>
              <a:gd name="T16" fmla="*/ 0 h 60"/>
              <a:gd name="T17" fmla="*/ 59 w 59"/>
              <a:gd name="T18" fmla="*/ 60 h 60"/>
            </a:gdLst>
            <a:ahLst/>
            <a:cxnLst>
              <a:cxn ang="T10">
                <a:pos x="T0" y="T1"/>
              </a:cxn>
              <a:cxn ang="T11">
                <a:pos x="T2" y="T3"/>
              </a:cxn>
              <a:cxn ang="T12">
                <a:pos x="T4" y="T5"/>
              </a:cxn>
              <a:cxn ang="T13">
                <a:pos x="T6" y="T7"/>
              </a:cxn>
              <a:cxn ang="T14">
                <a:pos x="T8" y="T9"/>
              </a:cxn>
            </a:cxnLst>
            <a:rect l="T15" t="T16" r="T17" b="T18"/>
            <a:pathLst>
              <a:path w="59" h="60">
                <a:moveTo>
                  <a:pt x="0" y="60"/>
                </a:moveTo>
                <a:lnTo>
                  <a:pt x="0" y="60"/>
                </a:lnTo>
                <a:lnTo>
                  <a:pt x="48" y="0"/>
                </a:lnTo>
                <a:lnTo>
                  <a:pt x="59" y="0"/>
                </a:lnTo>
                <a:lnTo>
                  <a:pt x="0" y="60"/>
                </a:lnTo>
                <a:close/>
              </a:path>
            </a:pathLst>
          </a:custGeom>
          <a:solidFill>
            <a:srgbClr val="D5D5D5"/>
          </a:solidFill>
          <a:ln w="9525">
            <a:noFill/>
            <a:round/>
            <a:headEnd/>
            <a:tailEnd/>
          </a:ln>
        </p:spPr>
        <p:txBody>
          <a:bodyPr/>
          <a:lstStyle/>
          <a:p>
            <a:pPr eaLnBrk="0" hangingPunct="0"/>
            <a:endParaRPr lang="pt-PT"/>
          </a:p>
        </p:txBody>
      </p:sp>
      <p:sp>
        <p:nvSpPr>
          <p:cNvPr id="17591" name="Freeform 190"/>
          <p:cNvSpPr>
            <a:spLocks/>
          </p:cNvSpPr>
          <p:nvPr/>
        </p:nvSpPr>
        <p:spPr bwMode="auto">
          <a:xfrm>
            <a:off x="8259763" y="5400675"/>
            <a:ext cx="25400" cy="31750"/>
          </a:xfrm>
          <a:custGeom>
            <a:avLst/>
            <a:gdLst>
              <a:gd name="T0" fmla="*/ 0 w 48"/>
              <a:gd name="T1" fmla="*/ 60 h 60"/>
              <a:gd name="T2" fmla="*/ 0 w 48"/>
              <a:gd name="T3" fmla="*/ 60 h 60"/>
              <a:gd name="T4" fmla="*/ 48 w 48"/>
              <a:gd name="T5" fmla="*/ 0 h 60"/>
              <a:gd name="T6" fmla="*/ 48 w 48"/>
              <a:gd name="T7" fmla="*/ 0 h 60"/>
              <a:gd name="T8" fmla="*/ 0 w 48"/>
              <a:gd name="T9" fmla="*/ 60 h 60"/>
              <a:gd name="T10" fmla="*/ 0 60000 65536"/>
              <a:gd name="T11" fmla="*/ 0 60000 65536"/>
              <a:gd name="T12" fmla="*/ 0 60000 65536"/>
              <a:gd name="T13" fmla="*/ 0 60000 65536"/>
              <a:gd name="T14" fmla="*/ 0 60000 65536"/>
              <a:gd name="T15" fmla="*/ 0 w 48"/>
              <a:gd name="T16" fmla="*/ 0 h 60"/>
              <a:gd name="T17" fmla="*/ 48 w 48"/>
              <a:gd name="T18" fmla="*/ 60 h 60"/>
            </a:gdLst>
            <a:ahLst/>
            <a:cxnLst>
              <a:cxn ang="T10">
                <a:pos x="T0" y="T1"/>
              </a:cxn>
              <a:cxn ang="T11">
                <a:pos x="T2" y="T3"/>
              </a:cxn>
              <a:cxn ang="T12">
                <a:pos x="T4" y="T5"/>
              </a:cxn>
              <a:cxn ang="T13">
                <a:pos x="T6" y="T7"/>
              </a:cxn>
              <a:cxn ang="T14">
                <a:pos x="T8" y="T9"/>
              </a:cxn>
            </a:cxnLst>
            <a:rect l="T15" t="T16" r="T17" b="T18"/>
            <a:pathLst>
              <a:path w="48" h="60">
                <a:moveTo>
                  <a:pt x="0" y="60"/>
                </a:moveTo>
                <a:lnTo>
                  <a:pt x="0" y="60"/>
                </a:lnTo>
                <a:lnTo>
                  <a:pt x="48" y="0"/>
                </a:lnTo>
                <a:lnTo>
                  <a:pt x="0" y="60"/>
                </a:lnTo>
                <a:close/>
              </a:path>
            </a:pathLst>
          </a:custGeom>
          <a:solidFill>
            <a:srgbClr val="D4D4D4"/>
          </a:solidFill>
          <a:ln w="9525">
            <a:noFill/>
            <a:round/>
            <a:headEnd/>
            <a:tailEnd/>
          </a:ln>
        </p:spPr>
        <p:txBody>
          <a:bodyPr/>
          <a:lstStyle/>
          <a:p>
            <a:pPr eaLnBrk="0" hangingPunct="0"/>
            <a:endParaRPr lang="pt-PT"/>
          </a:p>
        </p:txBody>
      </p:sp>
      <p:sp>
        <p:nvSpPr>
          <p:cNvPr id="17592" name="Freeform 191"/>
          <p:cNvSpPr>
            <a:spLocks/>
          </p:cNvSpPr>
          <p:nvPr/>
        </p:nvSpPr>
        <p:spPr bwMode="auto">
          <a:xfrm>
            <a:off x="8253413" y="5394325"/>
            <a:ext cx="31750" cy="38100"/>
          </a:xfrm>
          <a:custGeom>
            <a:avLst/>
            <a:gdLst>
              <a:gd name="T0" fmla="*/ 13 w 61"/>
              <a:gd name="T1" fmla="*/ 72 h 72"/>
              <a:gd name="T2" fmla="*/ 0 w 61"/>
              <a:gd name="T3" fmla="*/ 60 h 72"/>
              <a:gd name="T4" fmla="*/ 48 w 61"/>
              <a:gd name="T5" fmla="*/ 0 h 72"/>
              <a:gd name="T6" fmla="*/ 61 w 61"/>
              <a:gd name="T7" fmla="*/ 12 h 72"/>
              <a:gd name="T8" fmla="*/ 13 w 61"/>
              <a:gd name="T9" fmla="*/ 72 h 72"/>
              <a:gd name="T10" fmla="*/ 0 60000 65536"/>
              <a:gd name="T11" fmla="*/ 0 60000 65536"/>
              <a:gd name="T12" fmla="*/ 0 60000 65536"/>
              <a:gd name="T13" fmla="*/ 0 60000 65536"/>
              <a:gd name="T14" fmla="*/ 0 60000 65536"/>
              <a:gd name="T15" fmla="*/ 0 w 61"/>
              <a:gd name="T16" fmla="*/ 0 h 72"/>
              <a:gd name="T17" fmla="*/ 61 w 61"/>
              <a:gd name="T18" fmla="*/ 72 h 72"/>
            </a:gdLst>
            <a:ahLst/>
            <a:cxnLst>
              <a:cxn ang="T10">
                <a:pos x="T0" y="T1"/>
              </a:cxn>
              <a:cxn ang="T11">
                <a:pos x="T2" y="T3"/>
              </a:cxn>
              <a:cxn ang="T12">
                <a:pos x="T4" y="T5"/>
              </a:cxn>
              <a:cxn ang="T13">
                <a:pos x="T6" y="T7"/>
              </a:cxn>
              <a:cxn ang="T14">
                <a:pos x="T8" y="T9"/>
              </a:cxn>
            </a:cxnLst>
            <a:rect l="T15" t="T16" r="T17" b="T18"/>
            <a:pathLst>
              <a:path w="61" h="72">
                <a:moveTo>
                  <a:pt x="13" y="72"/>
                </a:moveTo>
                <a:lnTo>
                  <a:pt x="0" y="60"/>
                </a:lnTo>
                <a:lnTo>
                  <a:pt x="48" y="0"/>
                </a:lnTo>
                <a:lnTo>
                  <a:pt x="61" y="12"/>
                </a:lnTo>
                <a:lnTo>
                  <a:pt x="13" y="72"/>
                </a:lnTo>
                <a:close/>
              </a:path>
            </a:pathLst>
          </a:custGeom>
          <a:solidFill>
            <a:srgbClr val="D3D3D3"/>
          </a:solidFill>
          <a:ln w="9525">
            <a:noFill/>
            <a:round/>
            <a:headEnd/>
            <a:tailEnd/>
          </a:ln>
        </p:spPr>
        <p:txBody>
          <a:bodyPr/>
          <a:lstStyle/>
          <a:p>
            <a:pPr eaLnBrk="0" hangingPunct="0"/>
            <a:endParaRPr lang="pt-PT"/>
          </a:p>
        </p:txBody>
      </p:sp>
      <p:sp>
        <p:nvSpPr>
          <p:cNvPr id="17593" name="Freeform 192"/>
          <p:cNvSpPr>
            <a:spLocks/>
          </p:cNvSpPr>
          <p:nvPr/>
        </p:nvSpPr>
        <p:spPr bwMode="auto">
          <a:xfrm>
            <a:off x="8253413" y="5400675"/>
            <a:ext cx="31750" cy="31750"/>
          </a:xfrm>
          <a:custGeom>
            <a:avLst/>
            <a:gdLst>
              <a:gd name="T0" fmla="*/ 13 w 61"/>
              <a:gd name="T1" fmla="*/ 60 h 60"/>
              <a:gd name="T2" fmla="*/ 0 w 61"/>
              <a:gd name="T3" fmla="*/ 48 h 60"/>
              <a:gd name="T4" fmla="*/ 61 w 61"/>
              <a:gd name="T5" fmla="*/ 0 h 60"/>
              <a:gd name="T6" fmla="*/ 61 w 61"/>
              <a:gd name="T7" fmla="*/ 0 h 60"/>
              <a:gd name="T8" fmla="*/ 13 w 61"/>
              <a:gd name="T9" fmla="*/ 60 h 60"/>
              <a:gd name="T10" fmla="*/ 0 60000 65536"/>
              <a:gd name="T11" fmla="*/ 0 60000 65536"/>
              <a:gd name="T12" fmla="*/ 0 60000 65536"/>
              <a:gd name="T13" fmla="*/ 0 60000 65536"/>
              <a:gd name="T14" fmla="*/ 0 60000 65536"/>
              <a:gd name="T15" fmla="*/ 0 w 61"/>
              <a:gd name="T16" fmla="*/ 0 h 60"/>
              <a:gd name="T17" fmla="*/ 61 w 61"/>
              <a:gd name="T18" fmla="*/ 60 h 60"/>
            </a:gdLst>
            <a:ahLst/>
            <a:cxnLst>
              <a:cxn ang="T10">
                <a:pos x="T0" y="T1"/>
              </a:cxn>
              <a:cxn ang="T11">
                <a:pos x="T2" y="T3"/>
              </a:cxn>
              <a:cxn ang="T12">
                <a:pos x="T4" y="T5"/>
              </a:cxn>
              <a:cxn ang="T13">
                <a:pos x="T6" y="T7"/>
              </a:cxn>
              <a:cxn ang="T14">
                <a:pos x="T8" y="T9"/>
              </a:cxn>
            </a:cxnLst>
            <a:rect l="T15" t="T16" r="T17" b="T18"/>
            <a:pathLst>
              <a:path w="61" h="60">
                <a:moveTo>
                  <a:pt x="13" y="60"/>
                </a:moveTo>
                <a:lnTo>
                  <a:pt x="0" y="48"/>
                </a:lnTo>
                <a:lnTo>
                  <a:pt x="61" y="0"/>
                </a:lnTo>
                <a:lnTo>
                  <a:pt x="13" y="60"/>
                </a:lnTo>
                <a:close/>
              </a:path>
            </a:pathLst>
          </a:custGeom>
          <a:solidFill>
            <a:srgbClr val="D3D3D3"/>
          </a:solidFill>
          <a:ln w="9525">
            <a:noFill/>
            <a:round/>
            <a:headEnd/>
            <a:tailEnd/>
          </a:ln>
        </p:spPr>
        <p:txBody>
          <a:bodyPr/>
          <a:lstStyle/>
          <a:p>
            <a:pPr eaLnBrk="0" hangingPunct="0"/>
            <a:endParaRPr lang="pt-PT"/>
          </a:p>
        </p:txBody>
      </p:sp>
      <p:sp>
        <p:nvSpPr>
          <p:cNvPr id="17594" name="Freeform 193"/>
          <p:cNvSpPr>
            <a:spLocks/>
          </p:cNvSpPr>
          <p:nvPr/>
        </p:nvSpPr>
        <p:spPr bwMode="auto">
          <a:xfrm>
            <a:off x="8253413" y="5400675"/>
            <a:ext cx="31750" cy="25400"/>
          </a:xfrm>
          <a:custGeom>
            <a:avLst/>
            <a:gdLst>
              <a:gd name="T0" fmla="*/ 0 w 61"/>
              <a:gd name="T1" fmla="*/ 48 h 48"/>
              <a:gd name="T2" fmla="*/ 0 w 61"/>
              <a:gd name="T3" fmla="*/ 48 h 48"/>
              <a:gd name="T4" fmla="*/ 61 w 61"/>
              <a:gd name="T5" fmla="*/ 0 h 48"/>
              <a:gd name="T6" fmla="*/ 61 w 61"/>
              <a:gd name="T7" fmla="*/ 0 h 48"/>
              <a:gd name="T8" fmla="*/ 0 w 61"/>
              <a:gd name="T9" fmla="*/ 48 h 48"/>
              <a:gd name="T10" fmla="*/ 0 60000 65536"/>
              <a:gd name="T11" fmla="*/ 0 60000 65536"/>
              <a:gd name="T12" fmla="*/ 0 60000 65536"/>
              <a:gd name="T13" fmla="*/ 0 60000 65536"/>
              <a:gd name="T14" fmla="*/ 0 60000 65536"/>
              <a:gd name="T15" fmla="*/ 0 w 61"/>
              <a:gd name="T16" fmla="*/ 0 h 48"/>
              <a:gd name="T17" fmla="*/ 61 w 61"/>
              <a:gd name="T18" fmla="*/ 48 h 48"/>
            </a:gdLst>
            <a:ahLst/>
            <a:cxnLst>
              <a:cxn ang="T10">
                <a:pos x="T0" y="T1"/>
              </a:cxn>
              <a:cxn ang="T11">
                <a:pos x="T2" y="T3"/>
              </a:cxn>
              <a:cxn ang="T12">
                <a:pos x="T4" y="T5"/>
              </a:cxn>
              <a:cxn ang="T13">
                <a:pos x="T6" y="T7"/>
              </a:cxn>
              <a:cxn ang="T14">
                <a:pos x="T8" y="T9"/>
              </a:cxn>
            </a:cxnLst>
            <a:rect l="T15" t="T16" r="T17" b="T18"/>
            <a:pathLst>
              <a:path w="61" h="48">
                <a:moveTo>
                  <a:pt x="0" y="48"/>
                </a:moveTo>
                <a:lnTo>
                  <a:pt x="0" y="48"/>
                </a:lnTo>
                <a:lnTo>
                  <a:pt x="61" y="0"/>
                </a:lnTo>
                <a:lnTo>
                  <a:pt x="0" y="48"/>
                </a:lnTo>
                <a:close/>
              </a:path>
            </a:pathLst>
          </a:custGeom>
          <a:solidFill>
            <a:srgbClr val="D1D1D1"/>
          </a:solidFill>
          <a:ln w="9525">
            <a:noFill/>
            <a:round/>
            <a:headEnd/>
            <a:tailEnd/>
          </a:ln>
        </p:spPr>
        <p:txBody>
          <a:bodyPr/>
          <a:lstStyle/>
          <a:p>
            <a:pPr eaLnBrk="0" hangingPunct="0"/>
            <a:endParaRPr lang="pt-PT"/>
          </a:p>
        </p:txBody>
      </p:sp>
      <p:sp>
        <p:nvSpPr>
          <p:cNvPr id="17595" name="Freeform 194"/>
          <p:cNvSpPr>
            <a:spLocks/>
          </p:cNvSpPr>
          <p:nvPr/>
        </p:nvSpPr>
        <p:spPr bwMode="auto">
          <a:xfrm>
            <a:off x="8253413" y="5394325"/>
            <a:ext cx="31750" cy="31750"/>
          </a:xfrm>
          <a:custGeom>
            <a:avLst/>
            <a:gdLst>
              <a:gd name="T0" fmla="*/ 0 w 61"/>
              <a:gd name="T1" fmla="*/ 60 h 60"/>
              <a:gd name="T2" fmla="*/ 0 w 61"/>
              <a:gd name="T3" fmla="*/ 60 h 60"/>
              <a:gd name="T4" fmla="*/ 61 w 61"/>
              <a:gd name="T5" fmla="*/ 0 h 60"/>
              <a:gd name="T6" fmla="*/ 61 w 61"/>
              <a:gd name="T7" fmla="*/ 12 h 60"/>
              <a:gd name="T8" fmla="*/ 0 w 61"/>
              <a:gd name="T9" fmla="*/ 60 h 60"/>
              <a:gd name="T10" fmla="*/ 0 60000 65536"/>
              <a:gd name="T11" fmla="*/ 0 60000 65536"/>
              <a:gd name="T12" fmla="*/ 0 60000 65536"/>
              <a:gd name="T13" fmla="*/ 0 60000 65536"/>
              <a:gd name="T14" fmla="*/ 0 60000 65536"/>
              <a:gd name="T15" fmla="*/ 0 w 61"/>
              <a:gd name="T16" fmla="*/ 0 h 60"/>
              <a:gd name="T17" fmla="*/ 61 w 61"/>
              <a:gd name="T18" fmla="*/ 60 h 60"/>
            </a:gdLst>
            <a:ahLst/>
            <a:cxnLst>
              <a:cxn ang="T10">
                <a:pos x="T0" y="T1"/>
              </a:cxn>
              <a:cxn ang="T11">
                <a:pos x="T2" y="T3"/>
              </a:cxn>
              <a:cxn ang="T12">
                <a:pos x="T4" y="T5"/>
              </a:cxn>
              <a:cxn ang="T13">
                <a:pos x="T6" y="T7"/>
              </a:cxn>
              <a:cxn ang="T14">
                <a:pos x="T8" y="T9"/>
              </a:cxn>
            </a:cxnLst>
            <a:rect l="T15" t="T16" r="T17" b="T18"/>
            <a:pathLst>
              <a:path w="61" h="60">
                <a:moveTo>
                  <a:pt x="0" y="60"/>
                </a:moveTo>
                <a:lnTo>
                  <a:pt x="0" y="60"/>
                </a:lnTo>
                <a:lnTo>
                  <a:pt x="61" y="0"/>
                </a:lnTo>
                <a:lnTo>
                  <a:pt x="61" y="12"/>
                </a:lnTo>
                <a:lnTo>
                  <a:pt x="0" y="60"/>
                </a:lnTo>
                <a:close/>
              </a:path>
            </a:pathLst>
          </a:custGeom>
          <a:solidFill>
            <a:srgbClr val="D0D0D0"/>
          </a:solidFill>
          <a:ln w="9525">
            <a:noFill/>
            <a:round/>
            <a:headEnd/>
            <a:tailEnd/>
          </a:ln>
        </p:spPr>
        <p:txBody>
          <a:bodyPr/>
          <a:lstStyle/>
          <a:p>
            <a:pPr eaLnBrk="0" hangingPunct="0"/>
            <a:endParaRPr lang="pt-PT"/>
          </a:p>
        </p:txBody>
      </p:sp>
      <p:sp>
        <p:nvSpPr>
          <p:cNvPr id="17596" name="Freeform 195"/>
          <p:cNvSpPr>
            <a:spLocks/>
          </p:cNvSpPr>
          <p:nvPr/>
        </p:nvSpPr>
        <p:spPr bwMode="auto">
          <a:xfrm>
            <a:off x="8253413" y="5394325"/>
            <a:ext cx="31750" cy="31750"/>
          </a:xfrm>
          <a:custGeom>
            <a:avLst/>
            <a:gdLst>
              <a:gd name="T0" fmla="*/ 0 w 61"/>
              <a:gd name="T1" fmla="*/ 60 h 60"/>
              <a:gd name="T2" fmla="*/ 0 w 61"/>
              <a:gd name="T3" fmla="*/ 60 h 60"/>
              <a:gd name="T4" fmla="*/ 48 w 61"/>
              <a:gd name="T5" fmla="*/ 0 h 60"/>
              <a:gd name="T6" fmla="*/ 61 w 61"/>
              <a:gd name="T7" fmla="*/ 0 h 60"/>
              <a:gd name="T8" fmla="*/ 0 w 61"/>
              <a:gd name="T9" fmla="*/ 60 h 60"/>
              <a:gd name="T10" fmla="*/ 0 60000 65536"/>
              <a:gd name="T11" fmla="*/ 0 60000 65536"/>
              <a:gd name="T12" fmla="*/ 0 60000 65536"/>
              <a:gd name="T13" fmla="*/ 0 60000 65536"/>
              <a:gd name="T14" fmla="*/ 0 60000 65536"/>
              <a:gd name="T15" fmla="*/ 0 w 61"/>
              <a:gd name="T16" fmla="*/ 0 h 60"/>
              <a:gd name="T17" fmla="*/ 61 w 61"/>
              <a:gd name="T18" fmla="*/ 60 h 60"/>
            </a:gdLst>
            <a:ahLst/>
            <a:cxnLst>
              <a:cxn ang="T10">
                <a:pos x="T0" y="T1"/>
              </a:cxn>
              <a:cxn ang="T11">
                <a:pos x="T2" y="T3"/>
              </a:cxn>
              <a:cxn ang="T12">
                <a:pos x="T4" y="T5"/>
              </a:cxn>
              <a:cxn ang="T13">
                <a:pos x="T6" y="T7"/>
              </a:cxn>
              <a:cxn ang="T14">
                <a:pos x="T8" y="T9"/>
              </a:cxn>
            </a:cxnLst>
            <a:rect l="T15" t="T16" r="T17" b="T18"/>
            <a:pathLst>
              <a:path w="61" h="60">
                <a:moveTo>
                  <a:pt x="0" y="60"/>
                </a:moveTo>
                <a:lnTo>
                  <a:pt x="0" y="60"/>
                </a:lnTo>
                <a:lnTo>
                  <a:pt x="48" y="0"/>
                </a:lnTo>
                <a:lnTo>
                  <a:pt x="61" y="0"/>
                </a:lnTo>
                <a:lnTo>
                  <a:pt x="0" y="60"/>
                </a:lnTo>
                <a:close/>
              </a:path>
            </a:pathLst>
          </a:custGeom>
          <a:solidFill>
            <a:srgbClr val="CFCFCF"/>
          </a:solidFill>
          <a:ln w="9525">
            <a:noFill/>
            <a:round/>
            <a:headEnd/>
            <a:tailEnd/>
          </a:ln>
        </p:spPr>
        <p:txBody>
          <a:bodyPr/>
          <a:lstStyle/>
          <a:p>
            <a:pPr eaLnBrk="0" hangingPunct="0"/>
            <a:endParaRPr lang="pt-PT"/>
          </a:p>
        </p:txBody>
      </p:sp>
      <p:sp>
        <p:nvSpPr>
          <p:cNvPr id="17597" name="Freeform 196"/>
          <p:cNvSpPr>
            <a:spLocks/>
          </p:cNvSpPr>
          <p:nvPr/>
        </p:nvSpPr>
        <p:spPr bwMode="auto">
          <a:xfrm>
            <a:off x="8247063" y="5387975"/>
            <a:ext cx="31750" cy="38100"/>
          </a:xfrm>
          <a:custGeom>
            <a:avLst/>
            <a:gdLst>
              <a:gd name="T0" fmla="*/ 11 w 59"/>
              <a:gd name="T1" fmla="*/ 72 h 72"/>
              <a:gd name="T2" fmla="*/ 0 w 59"/>
              <a:gd name="T3" fmla="*/ 60 h 72"/>
              <a:gd name="T4" fmla="*/ 59 w 59"/>
              <a:gd name="T5" fmla="*/ 0 h 72"/>
              <a:gd name="T6" fmla="*/ 59 w 59"/>
              <a:gd name="T7" fmla="*/ 12 h 72"/>
              <a:gd name="T8" fmla="*/ 11 w 59"/>
              <a:gd name="T9" fmla="*/ 72 h 72"/>
              <a:gd name="T10" fmla="*/ 0 60000 65536"/>
              <a:gd name="T11" fmla="*/ 0 60000 65536"/>
              <a:gd name="T12" fmla="*/ 0 60000 65536"/>
              <a:gd name="T13" fmla="*/ 0 60000 65536"/>
              <a:gd name="T14" fmla="*/ 0 60000 65536"/>
              <a:gd name="T15" fmla="*/ 0 w 59"/>
              <a:gd name="T16" fmla="*/ 0 h 72"/>
              <a:gd name="T17" fmla="*/ 59 w 59"/>
              <a:gd name="T18" fmla="*/ 72 h 72"/>
            </a:gdLst>
            <a:ahLst/>
            <a:cxnLst>
              <a:cxn ang="T10">
                <a:pos x="T0" y="T1"/>
              </a:cxn>
              <a:cxn ang="T11">
                <a:pos x="T2" y="T3"/>
              </a:cxn>
              <a:cxn ang="T12">
                <a:pos x="T4" y="T5"/>
              </a:cxn>
              <a:cxn ang="T13">
                <a:pos x="T6" y="T7"/>
              </a:cxn>
              <a:cxn ang="T14">
                <a:pos x="T8" y="T9"/>
              </a:cxn>
            </a:cxnLst>
            <a:rect l="T15" t="T16" r="T17" b="T18"/>
            <a:pathLst>
              <a:path w="59" h="72">
                <a:moveTo>
                  <a:pt x="11" y="72"/>
                </a:moveTo>
                <a:lnTo>
                  <a:pt x="0" y="60"/>
                </a:lnTo>
                <a:lnTo>
                  <a:pt x="59" y="0"/>
                </a:lnTo>
                <a:lnTo>
                  <a:pt x="59" y="12"/>
                </a:lnTo>
                <a:lnTo>
                  <a:pt x="11" y="72"/>
                </a:lnTo>
                <a:close/>
              </a:path>
            </a:pathLst>
          </a:custGeom>
          <a:solidFill>
            <a:srgbClr val="CECECE"/>
          </a:solidFill>
          <a:ln w="9525">
            <a:noFill/>
            <a:round/>
            <a:headEnd/>
            <a:tailEnd/>
          </a:ln>
        </p:spPr>
        <p:txBody>
          <a:bodyPr/>
          <a:lstStyle/>
          <a:p>
            <a:pPr eaLnBrk="0" hangingPunct="0"/>
            <a:endParaRPr lang="pt-PT"/>
          </a:p>
        </p:txBody>
      </p:sp>
      <p:sp>
        <p:nvSpPr>
          <p:cNvPr id="17598" name="Freeform 197"/>
          <p:cNvSpPr>
            <a:spLocks/>
          </p:cNvSpPr>
          <p:nvPr/>
        </p:nvSpPr>
        <p:spPr bwMode="auto">
          <a:xfrm>
            <a:off x="8253413" y="5394325"/>
            <a:ext cx="25400" cy="31750"/>
          </a:xfrm>
          <a:custGeom>
            <a:avLst/>
            <a:gdLst>
              <a:gd name="T0" fmla="*/ 0 w 48"/>
              <a:gd name="T1" fmla="*/ 60 h 60"/>
              <a:gd name="T2" fmla="*/ 0 w 48"/>
              <a:gd name="T3" fmla="*/ 60 h 60"/>
              <a:gd name="T4" fmla="*/ 48 w 48"/>
              <a:gd name="T5" fmla="*/ 0 h 60"/>
              <a:gd name="T6" fmla="*/ 48 w 48"/>
              <a:gd name="T7" fmla="*/ 0 h 60"/>
              <a:gd name="T8" fmla="*/ 0 w 48"/>
              <a:gd name="T9" fmla="*/ 60 h 60"/>
              <a:gd name="T10" fmla="*/ 0 60000 65536"/>
              <a:gd name="T11" fmla="*/ 0 60000 65536"/>
              <a:gd name="T12" fmla="*/ 0 60000 65536"/>
              <a:gd name="T13" fmla="*/ 0 60000 65536"/>
              <a:gd name="T14" fmla="*/ 0 60000 65536"/>
              <a:gd name="T15" fmla="*/ 0 w 48"/>
              <a:gd name="T16" fmla="*/ 0 h 60"/>
              <a:gd name="T17" fmla="*/ 48 w 48"/>
              <a:gd name="T18" fmla="*/ 60 h 60"/>
            </a:gdLst>
            <a:ahLst/>
            <a:cxnLst>
              <a:cxn ang="T10">
                <a:pos x="T0" y="T1"/>
              </a:cxn>
              <a:cxn ang="T11">
                <a:pos x="T2" y="T3"/>
              </a:cxn>
              <a:cxn ang="T12">
                <a:pos x="T4" y="T5"/>
              </a:cxn>
              <a:cxn ang="T13">
                <a:pos x="T6" y="T7"/>
              </a:cxn>
              <a:cxn ang="T14">
                <a:pos x="T8" y="T9"/>
              </a:cxn>
            </a:cxnLst>
            <a:rect l="T15" t="T16" r="T17" b="T18"/>
            <a:pathLst>
              <a:path w="48" h="60">
                <a:moveTo>
                  <a:pt x="0" y="60"/>
                </a:moveTo>
                <a:lnTo>
                  <a:pt x="0" y="60"/>
                </a:lnTo>
                <a:lnTo>
                  <a:pt x="48" y="0"/>
                </a:lnTo>
                <a:lnTo>
                  <a:pt x="0" y="60"/>
                </a:lnTo>
                <a:close/>
              </a:path>
            </a:pathLst>
          </a:custGeom>
          <a:solidFill>
            <a:srgbClr val="CECECE"/>
          </a:solidFill>
          <a:ln w="9525">
            <a:noFill/>
            <a:round/>
            <a:headEnd/>
            <a:tailEnd/>
          </a:ln>
        </p:spPr>
        <p:txBody>
          <a:bodyPr/>
          <a:lstStyle/>
          <a:p>
            <a:pPr eaLnBrk="0" hangingPunct="0"/>
            <a:endParaRPr lang="pt-PT"/>
          </a:p>
        </p:txBody>
      </p:sp>
      <p:sp>
        <p:nvSpPr>
          <p:cNvPr id="17599" name="Freeform 198"/>
          <p:cNvSpPr>
            <a:spLocks/>
          </p:cNvSpPr>
          <p:nvPr/>
        </p:nvSpPr>
        <p:spPr bwMode="auto">
          <a:xfrm>
            <a:off x="8247063" y="5394325"/>
            <a:ext cx="31750" cy="31750"/>
          </a:xfrm>
          <a:custGeom>
            <a:avLst/>
            <a:gdLst>
              <a:gd name="T0" fmla="*/ 11 w 59"/>
              <a:gd name="T1" fmla="*/ 60 h 60"/>
              <a:gd name="T2" fmla="*/ 0 w 59"/>
              <a:gd name="T3" fmla="*/ 48 h 60"/>
              <a:gd name="T4" fmla="*/ 59 w 59"/>
              <a:gd name="T5" fmla="*/ 0 h 60"/>
              <a:gd name="T6" fmla="*/ 59 w 59"/>
              <a:gd name="T7" fmla="*/ 0 h 60"/>
              <a:gd name="T8" fmla="*/ 11 w 59"/>
              <a:gd name="T9" fmla="*/ 60 h 60"/>
              <a:gd name="T10" fmla="*/ 0 60000 65536"/>
              <a:gd name="T11" fmla="*/ 0 60000 65536"/>
              <a:gd name="T12" fmla="*/ 0 60000 65536"/>
              <a:gd name="T13" fmla="*/ 0 60000 65536"/>
              <a:gd name="T14" fmla="*/ 0 60000 65536"/>
              <a:gd name="T15" fmla="*/ 0 w 59"/>
              <a:gd name="T16" fmla="*/ 0 h 60"/>
              <a:gd name="T17" fmla="*/ 59 w 59"/>
              <a:gd name="T18" fmla="*/ 60 h 60"/>
            </a:gdLst>
            <a:ahLst/>
            <a:cxnLst>
              <a:cxn ang="T10">
                <a:pos x="T0" y="T1"/>
              </a:cxn>
              <a:cxn ang="T11">
                <a:pos x="T2" y="T3"/>
              </a:cxn>
              <a:cxn ang="T12">
                <a:pos x="T4" y="T5"/>
              </a:cxn>
              <a:cxn ang="T13">
                <a:pos x="T6" y="T7"/>
              </a:cxn>
              <a:cxn ang="T14">
                <a:pos x="T8" y="T9"/>
              </a:cxn>
            </a:cxnLst>
            <a:rect l="T15" t="T16" r="T17" b="T18"/>
            <a:pathLst>
              <a:path w="59" h="60">
                <a:moveTo>
                  <a:pt x="11" y="60"/>
                </a:moveTo>
                <a:lnTo>
                  <a:pt x="0" y="48"/>
                </a:lnTo>
                <a:lnTo>
                  <a:pt x="59" y="0"/>
                </a:lnTo>
                <a:lnTo>
                  <a:pt x="11" y="60"/>
                </a:lnTo>
                <a:close/>
              </a:path>
            </a:pathLst>
          </a:custGeom>
          <a:solidFill>
            <a:srgbClr val="CCCCCC"/>
          </a:solidFill>
          <a:ln w="9525">
            <a:noFill/>
            <a:round/>
            <a:headEnd/>
            <a:tailEnd/>
          </a:ln>
        </p:spPr>
        <p:txBody>
          <a:bodyPr/>
          <a:lstStyle/>
          <a:p>
            <a:pPr eaLnBrk="0" hangingPunct="0"/>
            <a:endParaRPr lang="pt-PT"/>
          </a:p>
        </p:txBody>
      </p:sp>
      <p:sp>
        <p:nvSpPr>
          <p:cNvPr id="17600" name="Freeform 199"/>
          <p:cNvSpPr>
            <a:spLocks/>
          </p:cNvSpPr>
          <p:nvPr/>
        </p:nvSpPr>
        <p:spPr bwMode="auto">
          <a:xfrm>
            <a:off x="8247063" y="5394325"/>
            <a:ext cx="31750" cy="25400"/>
          </a:xfrm>
          <a:custGeom>
            <a:avLst/>
            <a:gdLst>
              <a:gd name="T0" fmla="*/ 0 w 59"/>
              <a:gd name="T1" fmla="*/ 48 h 48"/>
              <a:gd name="T2" fmla="*/ 0 w 59"/>
              <a:gd name="T3" fmla="*/ 48 h 48"/>
              <a:gd name="T4" fmla="*/ 59 w 59"/>
              <a:gd name="T5" fmla="*/ 0 h 48"/>
              <a:gd name="T6" fmla="*/ 59 w 59"/>
              <a:gd name="T7" fmla="*/ 0 h 48"/>
              <a:gd name="T8" fmla="*/ 0 w 59"/>
              <a:gd name="T9" fmla="*/ 48 h 48"/>
              <a:gd name="T10" fmla="*/ 0 60000 65536"/>
              <a:gd name="T11" fmla="*/ 0 60000 65536"/>
              <a:gd name="T12" fmla="*/ 0 60000 65536"/>
              <a:gd name="T13" fmla="*/ 0 60000 65536"/>
              <a:gd name="T14" fmla="*/ 0 60000 65536"/>
              <a:gd name="T15" fmla="*/ 0 w 59"/>
              <a:gd name="T16" fmla="*/ 0 h 48"/>
              <a:gd name="T17" fmla="*/ 59 w 59"/>
              <a:gd name="T18" fmla="*/ 48 h 48"/>
            </a:gdLst>
            <a:ahLst/>
            <a:cxnLst>
              <a:cxn ang="T10">
                <a:pos x="T0" y="T1"/>
              </a:cxn>
              <a:cxn ang="T11">
                <a:pos x="T2" y="T3"/>
              </a:cxn>
              <a:cxn ang="T12">
                <a:pos x="T4" y="T5"/>
              </a:cxn>
              <a:cxn ang="T13">
                <a:pos x="T6" y="T7"/>
              </a:cxn>
              <a:cxn ang="T14">
                <a:pos x="T8" y="T9"/>
              </a:cxn>
            </a:cxnLst>
            <a:rect l="T15" t="T16" r="T17" b="T18"/>
            <a:pathLst>
              <a:path w="59" h="48">
                <a:moveTo>
                  <a:pt x="0" y="48"/>
                </a:moveTo>
                <a:lnTo>
                  <a:pt x="0" y="48"/>
                </a:lnTo>
                <a:lnTo>
                  <a:pt x="59" y="0"/>
                </a:lnTo>
                <a:lnTo>
                  <a:pt x="0" y="48"/>
                </a:lnTo>
                <a:close/>
              </a:path>
            </a:pathLst>
          </a:custGeom>
          <a:solidFill>
            <a:srgbClr val="CBCBCB"/>
          </a:solidFill>
          <a:ln w="9525">
            <a:noFill/>
            <a:round/>
            <a:headEnd/>
            <a:tailEnd/>
          </a:ln>
        </p:spPr>
        <p:txBody>
          <a:bodyPr/>
          <a:lstStyle/>
          <a:p>
            <a:pPr eaLnBrk="0" hangingPunct="0"/>
            <a:endParaRPr lang="pt-PT"/>
          </a:p>
        </p:txBody>
      </p:sp>
      <p:sp>
        <p:nvSpPr>
          <p:cNvPr id="17601" name="Freeform 200"/>
          <p:cNvSpPr>
            <a:spLocks/>
          </p:cNvSpPr>
          <p:nvPr/>
        </p:nvSpPr>
        <p:spPr bwMode="auto">
          <a:xfrm>
            <a:off x="8247063" y="5387975"/>
            <a:ext cx="31750" cy="31750"/>
          </a:xfrm>
          <a:custGeom>
            <a:avLst/>
            <a:gdLst>
              <a:gd name="T0" fmla="*/ 0 w 59"/>
              <a:gd name="T1" fmla="*/ 60 h 60"/>
              <a:gd name="T2" fmla="*/ 0 w 59"/>
              <a:gd name="T3" fmla="*/ 60 h 60"/>
              <a:gd name="T4" fmla="*/ 59 w 59"/>
              <a:gd name="T5" fmla="*/ 0 h 60"/>
              <a:gd name="T6" fmla="*/ 59 w 59"/>
              <a:gd name="T7" fmla="*/ 12 h 60"/>
              <a:gd name="T8" fmla="*/ 0 w 59"/>
              <a:gd name="T9" fmla="*/ 60 h 60"/>
              <a:gd name="T10" fmla="*/ 0 60000 65536"/>
              <a:gd name="T11" fmla="*/ 0 60000 65536"/>
              <a:gd name="T12" fmla="*/ 0 60000 65536"/>
              <a:gd name="T13" fmla="*/ 0 60000 65536"/>
              <a:gd name="T14" fmla="*/ 0 60000 65536"/>
              <a:gd name="T15" fmla="*/ 0 w 59"/>
              <a:gd name="T16" fmla="*/ 0 h 60"/>
              <a:gd name="T17" fmla="*/ 59 w 59"/>
              <a:gd name="T18" fmla="*/ 60 h 60"/>
            </a:gdLst>
            <a:ahLst/>
            <a:cxnLst>
              <a:cxn ang="T10">
                <a:pos x="T0" y="T1"/>
              </a:cxn>
              <a:cxn ang="T11">
                <a:pos x="T2" y="T3"/>
              </a:cxn>
              <a:cxn ang="T12">
                <a:pos x="T4" y="T5"/>
              </a:cxn>
              <a:cxn ang="T13">
                <a:pos x="T6" y="T7"/>
              </a:cxn>
              <a:cxn ang="T14">
                <a:pos x="T8" y="T9"/>
              </a:cxn>
            </a:cxnLst>
            <a:rect l="T15" t="T16" r="T17" b="T18"/>
            <a:pathLst>
              <a:path w="59" h="60">
                <a:moveTo>
                  <a:pt x="0" y="60"/>
                </a:moveTo>
                <a:lnTo>
                  <a:pt x="0" y="60"/>
                </a:lnTo>
                <a:lnTo>
                  <a:pt x="59" y="0"/>
                </a:lnTo>
                <a:lnTo>
                  <a:pt x="59" y="12"/>
                </a:lnTo>
                <a:lnTo>
                  <a:pt x="0" y="60"/>
                </a:lnTo>
                <a:close/>
              </a:path>
            </a:pathLst>
          </a:custGeom>
          <a:solidFill>
            <a:srgbClr val="CACACA"/>
          </a:solidFill>
          <a:ln w="9525">
            <a:noFill/>
            <a:round/>
            <a:headEnd/>
            <a:tailEnd/>
          </a:ln>
        </p:spPr>
        <p:txBody>
          <a:bodyPr/>
          <a:lstStyle/>
          <a:p>
            <a:pPr eaLnBrk="0" hangingPunct="0"/>
            <a:endParaRPr lang="pt-PT"/>
          </a:p>
        </p:txBody>
      </p:sp>
      <p:sp>
        <p:nvSpPr>
          <p:cNvPr id="17602" name="Freeform 201"/>
          <p:cNvSpPr>
            <a:spLocks/>
          </p:cNvSpPr>
          <p:nvPr/>
        </p:nvSpPr>
        <p:spPr bwMode="auto">
          <a:xfrm>
            <a:off x="8247063" y="5387975"/>
            <a:ext cx="31750" cy="31750"/>
          </a:xfrm>
          <a:custGeom>
            <a:avLst/>
            <a:gdLst>
              <a:gd name="T0" fmla="*/ 0 w 59"/>
              <a:gd name="T1" fmla="*/ 60 h 60"/>
              <a:gd name="T2" fmla="*/ 0 w 59"/>
              <a:gd name="T3" fmla="*/ 60 h 60"/>
              <a:gd name="T4" fmla="*/ 59 w 59"/>
              <a:gd name="T5" fmla="*/ 0 h 60"/>
              <a:gd name="T6" fmla="*/ 59 w 59"/>
              <a:gd name="T7" fmla="*/ 0 h 60"/>
              <a:gd name="T8" fmla="*/ 0 w 59"/>
              <a:gd name="T9" fmla="*/ 60 h 60"/>
              <a:gd name="T10" fmla="*/ 0 60000 65536"/>
              <a:gd name="T11" fmla="*/ 0 60000 65536"/>
              <a:gd name="T12" fmla="*/ 0 60000 65536"/>
              <a:gd name="T13" fmla="*/ 0 60000 65536"/>
              <a:gd name="T14" fmla="*/ 0 60000 65536"/>
              <a:gd name="T15" fmla="*/ 0 w 59"/>
              <a:gd name="T16" fmla="*/ 0 h 60"/>
              <a:gd name="T17" fmla="*/ 59 w 59"/>
              <a:gd name="T18" fmla="*/ 60 h 60"/>
            </a:gdLst>
            <a:ahLst/>
            <a:cxnLst>
              <a:cxn ang="T10">
                <a:pos x="T0" y="T1"/>
              </a:cxn>
              <a:cxn ang="T11">
                <a:pos x="T2" y="T3"/>
              </a:cxn>
              <a:cxn ang="T12">
                <a:pos x="T4" y="T5"/>
              </a:cxn>
              <a:cxn ang="T13">
                <a:pos x="T6" y="T7"/>
              </a:cxn>
              <a:cxn ang="T14">
                <a:pos x="T8" y="T9"/>
              </a:cxn>
            </a:cxnLst>
            <a:rect l="T15" t="T16" r="T17" b="T18"/>
            <a:pathLst>
              <a:path w="59" h="60">
                <a:moveTo>
                  <a:pt x="0" y="60"/>
                </a:moveTo>
                <a:lnTo>
                  <a:pt x="0" y="60"/>
                </a:lnTo>
                <a:lnTo>
                  <a:pt x="59" y="0"/>
                </a:lnTo>
                <a:lnTo>
                  <a:pt x="0" y="60"/>
                </a:lnTo>
                <a:close/>
              </a:path>
            </a:pathLst>
          </a:custGeom>
          <a:solidFill>
            <a:srgbClr val="C9C9C9"/>
          </a:solidFill>
          <a:ln w="9525">
            <a:noFill/>
            <a:round/>
            <a:headEnd/>
            <a:tailEnd/>
          </a:ln>
        </p:spPr>
        <p:txBody>
          <a:bodyPr/>
          <a:lstStyle/>
          <a:p>
            <a:pPr eaLnBrk="0" hangingPunct="0"/>
            <a:endParaRPr lang="pt-PT"/>
          </a:p>
        </p:txBody>
      </p:sp>
      <p:sp>
        <p:nvSpPr>
          <p:cNvPr id="17603" name="Freeform 202"/>
          <p:cNvSpPr>
            <a:spLocks/>
          </p:cNvSpPr>
          <p:nvPr/>
        </p:nvSpPr>
        <p:spPr bwMode="auto">
          <a:xfrm>
            <a:off x="8234363" y="5381625"/>
            <a:ext cx="44450" cy="38100"/>
          </a:xfrm>
          <a:custGeom>
            <a:avLst/>
            <a:gdLst>
              <a:gd name="T0" fmla="*/ 24 w 83"/>
              <a:gd name="T1" fmla="*/ 71 h 71"/>
              <a:gd name="T2" fmla="*/ 0 w 83"/>
              <a:gd name="T3" fmla="*/ 47 h 71"/>
              <a:gd name="T4" fmla="*/ 59 w 83"/>
              <a:gd name="T5" fmla="*/ 0 h 71"/>
              <a:gd name="T6" fmla="*/ 83 w 83"/>
              <a:gd name="T7" fmla="*/ 11 h 71"/>
              <a:gd name="T8" fmla="*/ 24 w 83"/>
              <a:gd name="T9" fmla="*/ 71 h 71"/>
              <a:gd name="T10" fmla="*/ 0 60000 65536"/>
              <a:gd name="T11" fmla="*/ 0 60000 65536"/>
              <a:gd name="T12" fmla="*/ 0 60000 65536"/>
              <a:gd name="T13" fmla="*/ 0 60000 65536"/>
              <a:gd name="T14" fmla="*/ 0 60000 65536"/>
              <a:gd name="T15" fmla="*/ 0 w 83"/>
              <a:gd name="T16" fmla="*/ 0 h 71"/>
              <a:gd name="T17" fmla="*/ 83 w 83"/>
              <a:gd name="T18" fmla="*/ 71 h 71"/>
            </a:gdLst>
            <a:ahLst/>
            <a:cxnLst>
              <a:cxn ang="T10">
                <a:pos x="T0" y="T1"/>
              </a:cxn>
              <a:cxn ang="T11">
                <a:pos x="T2" y="T3"/>
              </a:cxn>
              <a:cxn ang="T12">
                <a:pos x="T4" y="T5"/>
              </a:cxn>
              <a:cxn ang="T13">
                <a:pos x="T6" y="T7"/>
              </a:cxn>
              <a:cxn ang="T14">
                <a:pos x="T8" y="T9"/>
              </a:cxn>
            </a:cxnLst>
            <a:rect l="T15" t="T16" r="T17" b="T18"/>
            <a:pathLst>
              <a:path w="83" h="71">
                <a:moveTo>
                  <a:pt x="24" y="71"/>
                </a:moveTo>
                <a:lnTo>
                  <a:pt x="0" y="47"/>
                </a:lnTo>
                <a:lnTo>
                  <a:pt x="59" y="0"/>
                </a:lnTo>
                <a:lnTo>
                  <a:pt x="83" y="11"/>
                </a:lnTo>
                <a:lnTo>
                  <a:pt x="24" y="71"/>
                </a:lnTo>
                <a:close/>
              </a:path>
            </a:pathLst>
          </a:custGeom>
          <a:solidFill>
            <a:srgbClr val="C8C8C8"/>
          </a:solidFill>
          <a:ln w="9525">
            <a:noFill/>
            <a:round/>
            <a:headEnd/>
            <a:tailEnd/>
          </a:ln>
        </p:spPr>
        <p:txBody>
          <a:bodyPr/>
          <a:lstStyle/>
          <a:p>
            <a:pPr eaLnBrk="0" hangingPunct="0"/>
            <a:endParaRPr lang="pt-PT"/>
          </a:p>
        </p:txBody>
      </p:sp>
      <p:sp>
        <p:nvSpPr>
          <p:cNvPr id="17604" name="Freeform 203"/>
          <p:cNvSpPr>
            <a:spLocks/>
          </p:cNvSpPr>
          <p:nvPr/>
        </p:nvSpPr>
        <p:spPr bwMode="auto">
          <a:xfrm>
            <a:off x="8247063" y="5387975"/>
            <a:ext cx="31750" cy="31750"/>
          </a:xfrm>
          <a:custGeom>
            <a:avLst/>
            <a:gdLst>
              <a:gd name="T0" fmla="*/ 0 w 59"/>
              <a:gd name="T1" fmla="*/ 60 h 60"/>
              <a:gd name="T2" fmla="*/ 0 w 59"/>
              <a:gd name="T3" fmla="*/ 60 h 60"/>
              <a:gd name="T4" fmla="*/ 48 w 59"/>
              <a:gd name="T5" fmla="*/ 0 h 60"/>
              <a:gd name="T6" fmla="*/ 59 w 59"/>
              <a:gd name="T7" fmla="*/ 0 h 60"/>
              <a:gd name="T8" fmla="*/ 0 w 59"/>
              <a:gd name="T9" fmla="*/ 60 h 60"/>
              <a:gd name="T10" fmla="*/ 0 60000 65536"/>
              <a:gd name="T11" fmla="*/ 0 60000 65536"/>
              <a:gd name="T12" fmla="*/ 0 60000 65536"/>
              <a:gd name="T13" fmla="*/ 0 60000 65536"/>
              <a:gd name="T14" fmla="*/ 0 60000 65536"/>
              <a:gd name="T15" fmla="*/ 0 w 59"/>
              <a:gd name="T16" fmla="*/ 0 h 60"/>
              <a:gd name="T17" fmla="*/ 59 w 59"/>
              <a:gd name="T18" fmla="*/ 60 h 60"/>
            </a:gdLst>
            <a:ahLst/>
            <a:cxnLst>
              <a:cxn ang="T10">
                <a:pos x="T0" y="T1"/>
              </a:cxn>
              <a:cxn ang="T11">
                <a:pos x="T2" y="T3"/>
              </a:cxn>
              <a:cxn ang="T12">
                <a:pos x="T4" y="T5"/>
              </a:cxn>
              <a:cxn ang="T13">
                <a:pos x="T6" y="T7"/>
              </a:cxn>
              <a:cxn ang="T14">
                <a:pos x="T8" y="T9"/>
              </a:cxn>
            </a:cxnLst>
            <a:rect l="T15" t="T16" r="T17" b="T18"/>
            <a:pathLst>
              <a:path w="59" h="60">
                <a:moveTo>
                  <a:pt x="0" y="60"/>
                </a:moveTo>
                <a:lnTo>
                  <a:pt x="0" y="60"/>
                </a:lnTo>
                <a:lnTo>
                  <a:pt x="48" y="0"/>
                </a:lnTo>
                <a:lnTo>
                  <a:pt x="59" y="0"/>
                </a:lnTo>
                <a:lnTo>
                  <a:pt x="0" y="60"/>
                </a:lnTo>
                <a:close/>
              </a:path>
            </a:pathLst>
          </a:custGeom>
          <a:solidFill>
            <a:srgbClr val="C8C8C8"/>
          </a:solidFill>
          <a:ln w="9525">
            <a:noFill/>
            <a:round/>
            <a:headEnd/>
            <a:tailEnd/>
          </a:ln>
        </p:spPr>
        <p:txBody>
          <a:bodyPr/>
          <a:lstStyle/>
          <a:p>
            <a:pPr eaLnBrk="0" hangingPunct="0"/>
            <a:endParaRPr lang="pt-PT"/>
          </a:p>
        </p:txBody>
      </p:sp>
      <p:sp>
        <p:nvSpPr>
          <p:cNvPr id="17605" name="Freeform 204"/>
          <p:cNvSpPr>
            <a:spLocks/>
          </p:cNvSpPr>
          <p:nvPr/>
        </p:nvSpPr>
        <p:spPr bwMode="auto">
          <a:xfrm>
            <a:off x="8240713" y="5387975"/>
            <a:ext cx="31750" cy="31750"/>
          </a:xfrm>
          <a:custGeom>
            <a:avLst/>
            <a:gdLst>
              <a:gd name="T0" fmla="*/ 12 w 60"/>
              <a:gd name="T1" fmla="*/ 60 h 60"/>
              <a:gd name="T2" fmla="*/ 0 w 60"/>
              <a:gd name="T3" fmla="*/ 60 h 60"/>
              <a:gd name="T4" fmla="*/ 60 w 60"/>
              <a:gd name="T5" fmla="*/ 0 h 60"/>
              <a:gd name="T6" fmla="*/ 60 w 60"/>
              <a:gd name="T7" fmla="*/ 0 h 60"/>
              <a:gd name="T8" fmla="*/ 12 w 60"/>
              <a:gd name="T9" fmla="*/ 60 h 60"/>
              <a:gd name="T10" fmla="*/ 0 60000 65536"/>
              <a:gd name="T11" fmla="*/ 0 60000 65536"/>
              <a:gd name="T12" fmla="*/ 0 60000 65536"/>
              <a:gd name="T13" fmla="*/ 0 60000 65536"/>
              <a:gd name="T14" fmla="*/ 0 60000 65536"/>
              <a:gd name="T15" fmla="*/ 0 w 60"/>
              <a:gd name="T16" fmla="*/ 0 h 60"/>
              <a:gd name="T17" fmla="*/ 60 w 60"/>
              <a:gd name="T18" fmla="*/ 60 h 60"/>
            </a:gdLst>
            <a:ahLst/>
            <a:cxnLst>
              <a:cxn ang="T10">
                <a:pos x="T0" y="T1"/>
              </a:cxn>
              <a:cxn ang="T11">
                <a:pos x="T2" y="T3"/>
              </a:cxn>
              <a:cxn ang="T12">
                <a:pos x="T4" y="T5"/>
              </a:cxn>
              <a:cxn ang="T13">
                <a:pos x="T6" y="T7"/>
              </a:cxn>
              <a:cxn ang="T14">
                <a:pos x="T8" y="T9"/>
              </a:cxn>
            </a:cxnLst>
            <a:rect l="T15" t="T16" r="T17" b="T18"/>
            <a:pathLst>
              <a:path w="60" h="60">
                <a:moveTo>
                  <a:pt x="12" y="60"/>
                </a:moveTo>
                <a:lnTo>
                  <a:pt x="0" y="60"/>
                </a:lnTo>
                <a:lnTo>
                  <a:pt x="60" y="0"/>
                </a:lnTo>
                <a:lnTo>
                  <a:pt x="12" y="60"/>
                </a:lnTo>
                <a:close/>
              </a:path>
            </a:pathLst>
          </a:custGeom>
          <a:solidFill>
            <a:srgbClr val="C7C7C7"/>
          </a:solidFill>
          <a:ln w="9525">
            <a:noFill/>
            <a:round/>
            <a:headEnd/>
            <a:tailEnd/>
          </a:ln>
        </p:spPr>
        <p:txBody>
          <a:bodyPr/>
          <a:lstStyle/>
          <a:p>
            <a:pPr eaLnBrk="0" hangingPunct="0"/>
            <a:endParaRPr lang="pt-PT"/>
          </a:p>
        </p:txBody>
      </p:sp>
      <p:sp>
        <p:nvSpPr>
          <p:cNvPr id="17606" name="Freeform 205"/>
          <p:cNvSpPr>
            <a:spLocks/>
          </p:cNvSpPr>
          <p:nvPr/>
        </p:nvSpPr>
        <p:spPr bwMode="auto">
          <a:xfrm>
            <a:off x="8240713" y="5387975"/>
            <a:ext cx="31750" cy="31750"/>
          </a:xfrm>
          <a:custGeom>
            <a:avLst/>
            <a:gdLst>
              <a:gd name="T0" fmla="*/ 0 w 60"/>
              <a:gd name="T1" fmla="*/ 60 h 60"/>
              <a:gd name="T2" fmla="*/ 0 w 60"/>
              <a:gd name="T3" fmla="*/ 48 h 60"/>
              <a:gd name="T4" fmla="*/ 60 w 60"/>
              <a:gd name="T5" fmla="*/ 0 h 60"/>
              <a:gd name="T6" fmla="*/ 60 w 60"/>
              <a:gd name="T7" fmla="*/ 0 h 60"/>
              <a:gd name="T8" fmla="*/ 0 w 60"/>
              <a:gd name="T9" fmla="*/ 60 h 60"/>
              <a:gd name="T10" fmla="*/ 0 60000 65536"/>
              <a:gd name="T11" fmla="*/ 0 60000 65536"/>
              <a:gd name="T12" fmla="*/ 0 60000 65536"/>
              <a:gd name="T13" fmla="*/ 0 60000 65536"/>
              <a:gd name="T14" fmla="*/ 0 60000 65536"/>
              <a:gd name="T15" fmla="*/ 0 w 60"/>
              <a:gd name="T16" fmla="*/ 0 h 60"/>
              <a:gd name="T17" fmla="*/ 60 w 60"/>
              <a:gd name="T18" fmla="*/ 60 h 60"/>
            </a:gdLst>
            <a:ahLst/>
            <a:cxnLst>
              <a:cxn ang="T10">
                <a:pos x="T0" y="T1"/>
              </a:cxn>
              <a:cxn ang="T11">
                <a:pos x="T2" y="T3"/>
              </a:cxn>
              <a:cxn ang="T12">
                <a:pos x="T4" y="T5"/>
              </a:cxn>
              <a:cxn ang="T13">
                <a:pos x="T6" y="T7"/>
              </a:cxn>
              <a:cxn ang="T14">
                <a:pos x="T8" y="T9"/>
              </a:cxn>
            </a:cxnLst>
            <a:rect l="T15" t="T16" r="T17" b="T18"/>
            <a:pathLst>
              <a:path w="60" h="60">
                <a:moveTo>
                  <a:pt x="0" y="60"/>
                </a:moveTo>
                <a:lnTo>
                  <a:pt x="0" y="48"/>
                </a:lnTo>
                <a:lnTo>
                  <a:pt x="60" y="0"/>
                </a:lnTo>
                <a:lnTo>
                  <a:pt x="0" y="60"/>
                </a:lnTo>
                <a:close/>
              </a:path>
            </a:pathLst>
          </a:custGeom>
          <a:solidFill>
            <a:srgbClr val="C6C6C6"/>
          </a:solidFill>
          <a:ln w="9525">
            <a:noFill/>
            <a:round/>
            <a:headEnd/>
            <a:tailEnd/>
          </a:ln>
        </p:spPr>
        <p:txBody>
          <a:bodyPr/>
          <a:lstStyle/>
          <a:p>
            <a:pPr eaLnBrk="0" hangingPunct="0"/>
            <a:endParaRPr lang="pt-PT"/>
          </a:p>
        </p:txBody>
      </p:sp>
      <p:sp>
        <p:nvSpPr>
          <p:cNvPr id="17607" name="Freeform 206"/>
          <p:cNvSpPr>
            <a:spLocks/>
          </p:cNvSpPr>
          <p:nvPr/>
        </p:nvSpPr>
        <p:spPr bwMode="auto">
          <a:xfrm>
            <a:off x="8240713" y="5381625"/>
            <a:ext cx="31750" cy="31750"/>
          </a:xfrm>
          <a:custGeom>
            <a:avLst/>
            <a:gdLst>
              <a:gd name="T0" fmla="*/ 0 w 60"/>
              <a:gd name="T1" fmla="*/ 59 h 59"/>
              <a:gd name="T2" fmla="*/ 0 w 60"/>
              <a:gd name="T3" fmla="*/ 59 h 59"/>
              <a:gd name="T4" fmla="*/ 60 w 60"/>
              <a:gd name="T5" fmla="*/ 0 h 59"/>
              <a:gd name="T6" fmla="*/ 60 w 60"/>
              <a:gd name="T7" fmla="*/ 11 h 59"/>
              <a:gd name="T8" fmla="*/ 0 w 60"/>
              <a:gd name="T9" fmla="*/ 59 h 59"/>
              <a:gd name="T10" fmla="*/ 0 60000 65536"/>
              <a:gd name="T11" fmla="*/ 0 60000 65536"/>
              <a:gd name="T12" fmla="*/ 0 60000 65536"/>
              <a:gd name="T13" fmla="*/ 0 60000 65536"/>
              <a:gd name="T14" fmla="*/ 0 60000 65536"/>
              <a:gd name="T15" fmla="*/ 0 w 60"/>
              <a:gd name="T16" fmla="*/ 0 h 59"/>
              <a:gd name="T17" fmla="*/ 60 w 60"/>
              <a:gd name="T18" fmla="*/ 59 h 59"/>
            </a:gdLst>
            <a:ahLst/>
            <a:cxnLst>
              <a:cxn ang="T10">
                <a:pos x="T0" y="T1"/>
              </a:cxn>
              <a:cxn ang="T11">
                <a:pos x="T2" y="T3"/>
              </a:cxn>
              <a:cxn ang="T12">
                <a:pos x="T4" y="T5"/>
              </a:cxn>
              <a:cxn ang="T13">
                <a:pos x="T6" y="T7"/>
              </a:cxn>
              <a:cxn ang="T14">
                <a:pos x="T8" y="T9"/>
              </a:cxn>
            </a:cxnLst>
            <a:rect l="T15" t="T16" r="T17" b="T18"/>
            <a:pathLst>
              <a:path w="60" h="59">
                <a:moveTo>
                  <a:pt x="0" y="59"/>
                </a:moveTo>
                <a:lnTo>
                  <a:pt x="0" y="59"/>
                </a:lnTo>
                <a:lnTo>
                  <a:pt x="60" y="0"/>
                </a:lnTo>
                <a:lnTo>
                  <a:pt x="60" y="11"/>
                </a:lnTo>
                <a:lnTo>
                  <a:pt x="0" y="59"/>
                </a:lnTo>
                <a:close/>
              </a:path>
            </a:pathLst>
          </a:custGeom>
          <a:solidFill>
            <a:srgbClr val="C5C5C5"/>
          </a:solidFill>
          <a:ln w="9525">
            <a:noFill/>
            <a:round/>
            <a:headEnd/>
            <a:tailEnd/>
          </a:ln>
        </p:spPr>
        <p:txBody>
          <a:bodyPr/>
          <a:lstStyle/>
          <a:p>
            <a:pPr eaLnBrk="0" hangingPunct="0"/>
            <a:endParaRPr lang="pt-PT"/>
          </a:p>
        </p:txBody>
      </p:sp>
      <p:sp>
        <p:nvSpPr>
          <p:cNvPr id="17608" name="Freeform 207"/>
          <p:cNvSpPr>
            <a:spLocks/>
          </p:cNvSpPr>
          <p:nvPr/>
        </p:nvSpPr>
        <p:spPr bwMode="auto">
          <a:xfrm>
            <a:off x="8240713" y="5381625"/>
            <a:ext cx="31750" cy="31750"/>
          </a:xfrm>
          <a:custGeom>
            <a:avLst/>
            <a:gdLst>
              <a:gd name="T0" fmla="*/ 0 w 60"/>
              <a:gd name="T1" fmla="*/ 59 h 59"/>
              <a:gd name="T2" fmla="*/ 0 w 60"/>
              <a:gd name="T3" fmla="*/ 59 h 59"/>
              <a:gd name="T4" fmla="*/ 47 w 60"/>
              <a:gd name="T5" fmla="*/ 0 h 59"/>
              <a:gd name="T6" fmla="*/ 60 w 60"/>
              <a:gd name="T7" fmla="*/ 0 h 59"/>
              <a:gd name="T8" fmla="*/ 0 w 60"/>
              <a:gd name="T9" fmla="*/ 59 h 59"/>
              <a:gd name="T10" fmla="*/ 0 60000 65536"/>
              <a:gd name="T11" fmla="*/ 0 60000 65536"/>
              <a:gd name="T12" fmla="*/ 0 60000 65536"/>
              <a:gd name="T13" fmla="*/ 0 60000 65536"/>
              <a:gd name="T14" fmla="*/ 0 60000 65536"/>
              <a:gd name="T15" fmla="*/ 0 w 60"/>
              <a:gd name="T16" fmla="*/ 0 h 59"/>
              <a:gd name="T17" fmla="*/ 60 w 60"/>
              <a:gd name="T18" fmla="*/ 59 h 59"/>
            </a:gdLst>
            <a:ahLst/>
            <a:cxnLst>
              <a:cxn ang="T10">
                <a:pos x="T0" y="T1"/>
              </a:cxn>
              <a:cxn ang="T11">
                <a:pos x="T2" y="T3"/>
              </a:cxn>
              <a:cxn ang="T12">
                <a:pos x="T4" y="T5"/>
              </a:cxn>
              <a:cxn ang="T13">
                <a:pos x="T6" y="T7"/>
              </a:cxn>
              <a:cxn ang="T14">
                <a:pos x="T8" y="T9"/>
              </a:cxn>
            </a:cxnLst>
            <a:rect l="T15" t="T16" r="T17" b="T18"/>
            <a:pathLst>
              <a:path w="60" h="59">
                <a:moveTo>
                  <a:pt x="0" y="59"/>
                </a:moveTo>
                <a:lnTo>
                  <a:pt x="0" y="59"/>
                </a:lnTo>
                <a:lnTo>
                  <a:pt x="47" y="0"/>
                </a:lnTo>
                <a:lnTo>
                  <a:pt x="60" y="0"/>
                </a:lnTo>
                <a:lnTo>
                  <a:pt x="0" y="59"/>
                </a:lnTo>
                <a:close/>
              </a:path>
            </a:pathLst>
          </a:custGeom>
          <a:solidFill>
            <a:srgbClr val="C4C4C4"/>
          </a:solidFill>
          <a:ln w="9525">
            <a:noFill/>
            <a:round/>
            <a:headEnd/>
            <a:tailEnd/>
          </a:ln>
        </p:spPr>
        <p:txBody>
          <a:bodyPr/>
          <a:lstStyle/>
          <a:p>
            <a:pPr eaLnBrk="0" hangingPunct="0"/>
            <a:endParaRPr lang="pt-PT"/>
          </a:p>
        </p:txBody>
      </p:sp>
      <p:sp>
        <p:nvSpPr>
          <p:cNvPr id="17609" name="Freeform 208"/>
          <p:cNvSpPr>
            <a:spLocks/>
          </p:cNvSpPr>
          <p:nvPr/>
        </p:nvSpPr>
        <p:spPr bwMode="auto">
          <a:xfrm>
            <a:off x="8234363" y="5381625"/>
            <a:ext cx="31750" cy="31750"/>
          </a:xfrm>
          <a:custGeom>
            <a:avLst/>
            <a:gdLst>
              <a:gd name="T0" fmla="*/ 12 w 59"/>
              <a:gd name="T1" fmla="*/ 59 h 59"/>
              <a:gd name="T2" fmla="*/ 0 w 59"/>
              <a:gd name="T3" fmla="*/ 59 h 59"/>
              <a:gd name="T4" fmla="*/ 59 w 59"/>
              <a:gd name="T5" fmla="*/ 0 h 59"/>
              <a:gd name="T6" fmla="*/ 59 w 59"/>
              <a:gd name="T7" fmla="*/ 0 h 59"/>
              <a:gd name="T8" fmla="*/ 12 w 59"/>
              <a:gd name="T9" fmla="*/ 59 h 59"/>
              <a:gd name="T10" fmla="*/ 0 60000 65536"/>
              <a:gd name="T11" fmla="*/ 0 60000 65536"/>
              <a:gd name="T12" fmla="*/ 0 60000 65536"/>
              <a:gd name="T13" fmla="*/ 0 60000 65536"/>
              <a:gd name="T14" fmla="*/ 0 60000 65536"/>
              <a:gd name="T15" fmla="*/ 0 w 59"/>
              <a:gd name="T16" fmla="*/ 0 h 59"/>
              <a:gd name="T17" fmla="*/ 59 w 59"/>
              <a:gd name="T18" fmla="*/ 59 h 59"/>
            </a:gdLst>
            <a:ahLst/>
            <a:cxnLst>
              <a:cxn ang="T10">
                <a:pos x="T0" y="T1"/>
              </a:cxn>
              <a:cxn ang="T11">
                <a:pos x="T2" y="T3"/>
              </a:cxn>
              <a:cxn ang="T12">
                <a:pos x="T4" y="T5"/>
              </a:cxn>
              <a:cxn ang="T13">
                <a:pos x="T6" y="T7"/>
              </a:cxn>
              <a:cxn ang="T14">
                <a:pos x="T8" y="T9"/>
              </a:cxn>
            </a:cxnLst>
            <a:rect l="T15" t="T16" r="T17" b="T18"/>
            <a:pathLst>
              <a:path w="59" h="59">
                <a:moveTo>
                  <a:pt x="12" y="59"/>
                </a:moveTo>
                <a:lnTo>
                  <a:pt x="0" y="59"/>
                </a:lnTo>
                <a:lnTo>
                  <a:pt x="59" y="0"/>
                </a:lnTo>
                <a:lnTo>
                  <a:pt x="12" y="59"/>
                </a:lnTo>
                <a:close/>
              </a:path>
            </a:pathLst>
          </a:custGeom>
          <a:solidFill>
            <a:srgbClr val="C3C3C3"/>
          </a:solidFill>
          <a:ln w="9525">
            <a:noFill/>
            <a:round/>
            <a:headEnd/>
            <a:tailEnd/>
          </a:ln>
        </p:spPr>
        <p:txBody>
          <a:bodyPr/>
          <a:lstStyle/>
          <a:p>
            <a:pPr eaLnBrk="0" hangingPunct="0"/>
            <a:endParaRPr lang="pt-PT"/>
          </a:p>
        </p:txBody>
      </p:sp>
      <p:sp>
        <p:nvSpPr>
          <p:cNvPr id="17610" name="Freeform 209"/>
          <p:cNvSpPr>
            <a:spLocks/>
          </p:cNvSpPr>
          <p:nvPr/>
        </p:nvSpPr>
        <p:spPr bwMode="auto">
          <a:xfrm>
            <a:off x="8234363" y="5381625"/>
            <a:ext cx="31750" cy="31750"/>
          </a:xfrm>
          <a:custGeom>
            <a:avLst/>
            <a:gdLst>
              <a:gd name="T0" fmla="*/ 0 w 59"/>
              <a:gd name="T1" fmla="*/ 59 h 59"/>
              <a:gd name="T2" fmla="*/ 0 w 59"/>
              <a:gd name="T3" fmla="*/ 59 h 59"/>
              <a:gd name="T4" fmla="*/ 59 w 59"/>
              <a:gd name="T5" fmla="*/ 0 h 59"/>
              <a:gd name="T6" fmla="*/ 59 w 59"/>
              <a:gd name="T7" fmla="*/ 0 h 59"/>
              <a:gd name="T8" fmla="*/ 0 w 59"/>
              <a:gd name="T9" fmla="*/ 59 h 59"/>
              <a:gd name="T10" fmla="*/ 0 60000 65536"/>
              <a:gd name="T11" fmla="*/ 0 60000 65536"/>
              <a:gd name="T12" fmla="*/ 0 60000 65536"/>
              <a:gd name="T13" fmla="*/ 0 60000 65536"/>
              <a:gd name="T14" fmla="*/ 0 60000 65536"/>
              <a:gd name="T15" fmla="*/ 0 w 59"/>
              <a:gd name="T16" fmla="*/ 0 h 59"/>
              <a:gd name="T17" fmla="*/ 59 w 59"/>
              <a:gd name="T18" fmla="*/ 59 h 59"/>
            </a:gdLst>
            <a:ahLst/>
            <a:cxnLst>
              <a:cxn ang="T10">
                <a:pos x="T0" y="T1"/>
              </a:cxn>
              <a:cxn ang="T11">
                <a:pos x="T2" y="T3"/>
              </a:cxn>
              <a:cxn ang="T12">
                <a:pos x="T4" y="T5"/>
              </a:cxn>
              <a:cxn ang="T13">
                <a:pos x="T6" y="T7"/>
              </a:cxn>
              <a:cxn ang="T14">
                <a:pos x="T8" y="T9"/>
              </a:cxn>
            </a:cxnLst>
            <a:rect l="T15" t="T16" r="T17" b="T18"/>
            <a:pathLst>
              <a:path w="59" h="59">
                <a:moveTo>
                  <a:pt x="0" y="59"/>
                </a:moveTo>
                <a:lnTo>
                  <a:pt x="0" y="59"/>
                </a:lnTo>
                <a:lnTo>
                  <a:pt x="59" y="0"/>
                </a:lnTo>
                <a:lnTo>
                  <a:pt x="0" y="59"/>
                </a:lnTo>
                <a:close/>
              </a:path>
            </a:pathLst>
          </a:custGeom>
          <a:solidFill>
            <a:srgbClr val="C2C2C2"/>
          </a:solidFill>
          <a:ln w="9525">
            <a:noFill/>
            <a:round/>
            <a:headEnd/>
            <a:tailEnd/>
          </a:ln>
        </p:spPr>
        <p:txBody>
          <a:bodyPr/>
          <a:lstStyle/>
          <a:p>
            <a:pPr eaLnBrk="0" hangingPunct="0"/>
            <a:endParaRPr lang="pt-PT"/>
          </a:p>
        </p:txBody>
      </p:sp>
      <p:sp>
        <p:nvSpPr>
          <p:cNvPr id="17611" name="Freeform 210"/>
          <p:cNvSpPr>
            <a:spLocks/>
          </p:cNvSpPr>
          <p:nvPr/>
        </p:nvSpPr>
        <p:spPr bwMode="auto">
          <a:xfrm>
            <a:off x="8234363" y="5381625"/>
            <a:ext cx="31750" cy="31750"/>
          </a:xfrm>
          <a:custGeom>
            <a:avLst/>
            <a:gdLst>
              <a:gd name="T0" fmla="*/ 0 w 59"/>
              <a:gd name="T1" fmla="*/ 59 h 59"/>
              <a:gd name="T2" fmla="*/ 0 w 59"/>
              <a:gd name="T3" fmla="*/ 47 h 59"/>
              <a:gd name="T4" fmla="*/ 59 w 59"/>
              <a:gd name="T5" fmla="*/ 0 h 59"/>
              <a:gd name="T6" fmla="*/ 59 w 59"/>
              <a:gd name="T7" fmla="*/ 0 h 59"/>
              <a:gd name="T8" fmla="*/ 0 w 59"/>
              <a:gd name="T9" fmla="*/ 59 h 59"/>
              <a:gd name="T10" fmla="*/ 0 60000 65536"/>
              <a:gd name="T11" fmla="*/ 0 60000 65536"/>
              <a:gd name="T12" fmla="*/ 0 60000 65536"/>
              <a:gd name="T13" fmla="*/ 0 60000 65536"/>
              <a:gd name="T14" fmla="*/ 0 60000 65536"/>
              <a:gd name="T15" fmla="*/ 0 w 59"/>
              <a:gd name="T16" fmla="*/ 0 h 59"/>
              <a:gd name="T17" fmla="*/ 59 w 59"/>
              <a:gd name="T18" fmla="*/ 59 h 59"/>
            </a:gdLst>
            <a:ahLst/>
            <a:cxnLst>
              <a:cxn ang="T10">
                <a:pos x="T0" y="T1"/>
              </a:cxn>
              <a:cxn ang="T11">
                <a:pos x="T2" y="T3"/>
              </a:cxn>
              <a:cxn ang="T12">
                <a:pos x="T4" y="T5"/>
              </a:cxn>
              <a:cxn ang="T13">
                <a:pos x="T6" y="T7"/>
              </a:cxn>
              <a:cxn ang="T14">
                <a:pos x="T8" y="T9"/>
              </a:cxn>
            </a:cxnLst>
            <a:rect l="T15" t="T16" r="T17" b="T18"/>
            <a:pathLst>
              <a:path w="59" h="59">
                <a:moveTo>
                  <a:pt x="0" y="59"/>
                </a:moveTo>
                <a:lnTo>
                  <a:pt x="0" y="47"/>
                </a:lnTo>
                <a:lnTo>
                  <a:pt x="59" y="0"/>
                </a:lnTo>
                <a:lnTo>
                  <a:pt x="0" y="59"/>
                </a:lnTo>
                <a:close/>
              </a:path>
            </a:pathLst>
          </a:custGeom>
          <a:solidFill>
            <a:srgbClr val="C1C1C1"/>
          </a:solidFill>
          <a:ln w="9525">
            <a:noFill/>
            <a:round/>
            <a:headEnd/>
            <a:tailEnd/>
          </a:ln>
        </p:spPr>
        <p:txBody>
          <a:bodyPr/>
          <a:lstStyle/>
          <a:p>
            <a:pPr eaLnBrk="0" hangingPunct="0"/>
            <a:endParaRPr lang="pt-PT"/>
          </a:p>
        </p:txBody>
      </p:sp>
      <p:sp>
        <p:nvSpPr>
          <p:cNvPr id="17612" name="Freeform 614"/>
          <p:cNvSpPr>
            <a:spLocks/>
          </p:cNvSpPr>
          <p:nvPr/>
        </p:nvSpPr>
        <p:spPr bwMode="auto">
          <a:xfrm>
            <a:off x="8259763" y="5443538"/>
            <a:ext cx="31750" cy="31750"/>
          </a:xfrm>
          <a:custGeom>
            <a:avLst/>
            <a:gdLst>
              <a:gd name="T0" fmla="*/ 0 w 59"/>
              <a:gd name="T1" fmla="*/ 60 h 60"/>
              <a:gd name="T2" fmla="*/ 0 w 59"/>
              <a:gd name="T3" fmla="*/ 60 h 60"/>
              <a:gd name="T4" fmla="*/ 48 w 59"/>
              <a:gd name="T5" fmla="*/ 0 h 60"/>
              <a:gd name="T6" fmla="*/ 59 w 59"/>
              <a:gd name="T7" fmla="*/ 0 h 60"/>
              <a:gd name="T8" fmla="*/ 0 w 59"/>
              <a:gd name="T9" fmla="*/ 60 h 60"/>
              <a:gd name="T10" fmla="*/ 0 60000 65536"/>
              <a:gd name="T11" fmla="*/ 0 60000 65536"/>
              <a:gd name="T12" fmla="*/ 0 60000 65536"/>
              <a:gd name="T13" fmla="*/ 0 60000 65536"/>
              <a:gd name="T14" fmla="*/ 0 60000 65536"/>
              <a:gd name="T15" fmla="*/ 0 w 59"/>
              <a:gd name="T16" fmla="*/ 0 h 60"/>
              <a:gd name="T17" fmla="*/ 59 w 59"/>
              <a:gd name="T18" fmla="*/ 60 h 60"/>
            </a:gdLst>
            <a:ahLst/>
            <a:cxnLst>
              <a:cxn ang="T10">
                <a:pos x="T0" y="T1"/>
              </a:cxn>
              <a:cxn ang="T11">
                <a:pos x="T2" y="T3"/>
              </a:cxn>
              <a:cxn ang="T12">
                <a:pos x="T4" y="T5"/>
              </a:cxn>
              <a:cxn ang="T13">
                <a:pos x="T6" y="T7"/>
              </a:cxn>
              <a:cxn ang="T14">
                <a:pos x="T8" y="T9"/>
              </a:cxn>
            </a:cxnLst>
            <a:rect l="T15" t="T16" r="T17" b="T18"/>
            <a:pathLst>
              <a:path w="59" h="60">
                <a:moveTo>
                  <a:pt x="0" y="60"/>
                </a:moveTo>
                <a:lnTo>
                  <a:pt x="0" y="60"/>
                </a:lnTo>
                <a:lnTo>
                  <a:pt x="48" y="0"/>
                </a:lnTo>
                <a:lnTo>
                  <a:pt x="59" y="0"/>
                </a:lnTo>
                <a:lnTo>
                  <a:pt x="0" y="60"/>
                </a:lnTo>
                <a:close/>
              </a:path>
            </a:pathLst>
          </a:custGeom>
          <a:solidFill>
            <a:srgbClr val="D5D5D5"/>
          </a:solidFill>
          <a:ln w="9525">
            <a:noFill/>
            <a:round/>
            <a:headEnd/>
            <a:tailEnd/>
          </a:ln>
        </p:spPr>
        <p:txBody>
          <a:bodyPr/>
          <a:lstStyle/>
          <a:p>
            <a:pPr eaLnBrk="0" hangingPunct="0"/>
            <a:endParaRPr lang="pt-PT"/>
          </a:p>
        </p:txBody>
      </p:sp>
      <p:sp>
        <p:nvSpPr>
          <p:cNvPr id="17613" name="Freeform 615"/>
          <p:cNvSpPr>
            <a:spLocks/>
          </p:cNvSpPr>
          <p:nvPr/>
        </p:nvSpPr>
        <p:spPr bwMode="auto">
          <a:xfrm>
            <a:off x="8259763" y="5443538"/>
            <a:ext cx="25400" cy="31750"/>
          </a:xfrm>
          <a:custGeom>
            <a:avLst/>
            <a:gdLst>
              <a:gd name="T0" fmla="*/ 0 w 48"/>
              <a:gd name="T1" fmla="*/ 60 h 60"/>
              <a:gd name="T2" fmla="*/ 0 w 48"/>
              <a:gd name="T3" fmla="*/ 60 h 60"/>
              <a:gd name="T4" fmla="*/ 48 w 48"/>
              <a:gd name="T5" fmla="*/ 0 h 60"/>
              <a:gd name="T6" fmla="*/ 48 w 48"/>
              <a:gd name="T7" fmla="*/ 0 h 60"/>
              <a:gd name="T8" fmla="*/ 0 w 48"/>
              <a:gd name="T9" fmla="*/ 60 h 60"/>
              <a:gd name="T10" fmla="*/ 0 60000 65536"/>
              <a:gd name="T11" fmla="*/ 0 60000 65536"/>
              <a:gd name="T12" fmla="*/ 0 60000 65536"/>
              <a:gd name="T13" fmla="*/ 0 60000 65536"/>
              <a:gd name="T14" fmla="*/ 0 60000 65536"/>
              <a:gd name="T15" fmla="*/ 0 w 48"/>
              <a:gd name="T16" fmla="*/ 0 h 60"/>
              <a:gd name="T17" fmla="*/ 48 w 48"/>
              <a:gd name="T18" fmla="*/ 60 h 60"/>
            </a:gdLst>
            <a:ahLst/>
            <a:cxnLst>
              <a:cxn ang="T10">
                <a:pos x="T0" y="T1"/>
              </a:cxn>
              <a:cxn ang="T11">
                <a:pos x="T2" y="T3"/>
              </a:cxn>
              <a:cxn ang="T12">
                <a:pos x="T4" y="T5"/>
              </a:cxn>
              <a:cxn ang="T13">
                <a:pos x="T6" y="T7"/>
              </a:cxn>
              <a:cxn ang="T14">
                <a:pos x="T8" y="T9"/>
              </a:cxn>
            </a:cxnLst>
            <a:rect l="T15" t="T16" r="T17" b="T18"/>
            <a:pathLst>
              <a:path w="48" h="60">
                <a:moveTo>
                  <a:pt x="0" y="60"/>
                </a:moveTo>
                <a:lnTo>
                  <a:pt x="0" y="60"/>
                </a:lnTo>
                <a:lnTo>
                  <a:pt x="48" y="0"/>
                </a:lnTo>
                <a:lnTo>
                  <a:pt x="0" y="60"/>
                </a:lnTo>
                <a:close/>
              </a:path>
            </a:pathLst>
          </a:custGeom>
          <a:solidFill>
            <a:srgbClr val="D4D4D4"/>
          </a:solidFill>
          <a:ln w="9525">
            <a:noFill/>
            <a:round/>
            <a:headEnd/>
            <a:tailEnd/>
          </a:ln>
        </p:spPr>
        <p:txBody>
          <a:bodyPr/>
          <a:lstStyle/>
          <a:p>
            <a:pPr eaLnBrk="0" hangingPunct="0"/>
            <a:endParaRPr lang="pt-PT"/>
          </a:p>
        </p:txBody>
      </p:sp>
      <p:sp>
        <p:nvSpPr>
          <p:cNvPr id="17614" name="Freeform 616"/>
          <p:cNvSpPr>
            <a:spLocks/>
          </p:cNvSpPr>
          <p:nvPr/>
        </p:nvSpPr>
        <p:spPr bwMode="auto">
          <a:xfrm>
            <a:off x="8253413" y="5437188"/>
            <a:ext cx="31750" cy="38100"/>
          </a:xfrm>
          <a:custGeom>
            <a:avLst/>
            <a:gdLst>
              <a:gd name="T0" fmla="*/ 13 w 61"/>
              <a:gd name="T1" fmla="*/ 72 h 72"/>
              <a:gd name="T2" fmla="*/ 0 w 61"/>
              <a:gd name="T3" fmla="*/ 60 h 72"/>
              <a:gd name="T4" fmla="*/ 48 w 61"/>
              <a:gd name="T5" fmla="*/ 0 h 72"/>
              <a:gd name="T6" fmla="*/ 61 w 61"/>
              <a:gd name="T7" fmla="*/ 12 h 72"/>
              <a:gd name="T8" fmla="*/ 13 w 61"/>
              <a:gd name="T9" fmla="*/ 72 h 72"/>
              <a:gd name="T10" fmla="*/ 0 60000 65536"/>
              <a:gd name="T11" fmla="*/ 0 60000 65536"/>
              <a:gd name="T12" fmla="*/ 0 60000 65536"/>
              <a:gd name="T13" fmla="*/ 0 60000 65536"/>
              <a:gd name="T14" fmla="*/ 0 60000 65536"/>
              <a:gd name="T15" fmla="*/ 0 w 61"/>
              <a:gd name="T16" fmla="*/ 0 h 72"/>
              <a:gd name="T17" fmla="*/ 61 w 61"/>
              <a:gd name="T18" fmla="*/ 72 h 72"/>
            </a:gdLst>
            <a:ahLst/>
            <a:cxnLst>
              <a:cxn ang="T10">
                <a:pos x="T0" y="T1"/>
              </a:cxn>
              <a:cxn ang="T11">
                <a:pos x="T2" y="T3"/>
              </a:cxn>
              <a:cxn ang="T12">
                <a:pos x="T4" y="T5"/>
              </a:cxn>
              <a:cxn ang="T13">
                <a:pos x="T6" y="T7"/>
              </a:cxn>
              <a:cxn ang="T14">
                <a:pos x="T8" y="T9"/>
              </a:cxn>
            </a:cxnLst>
            <a:rect l="T15" t="T16" r="T17" b="T18"/>
            <a:pathLst>
              <a:path w="61" h="72">
                <a:moveTo>
                  <a:pt x="13" y="72"/>
                </a:moveTo>
                <a:lnTo>
                  <a:pt x="0" y="60"/>
                </a:lnTo>
                <a:lnTo>
                  <a:pt x="48" y="0"/>
                </a:lnTo>
                <a:lnTo>
                  <a:pt x="61" y="12"/>
                </a:lnTo>
                <a:lnTo>
                  <a:pt x="13" y="72"/>
                </a:lnTo>
                <a:close/>
              </a:path>
            </a:pathLst>
          </a:custGeom>
          <a:solidFill>
            <a:srgbClr val="D3D3D3"/>
          </a:solidFill>
          <a:ln w="9525">
            <a:noFill/>
            <a:round/>
            <a:headEnd/>
            <a:tailEnd/>
          </a:ln>
        </p:spPr>
        <p:txBody>
          <a:bodyPr/>
          <a:lstStyle/>
          <a:p>
            <a:pPr eaLnBrk="0" hangingPunct="0"/>
            <a:endParaRPr lang="pt-PT"/>
          </a:p>
        </p:txBody>
      </p:sp>
      <p:sp>
        <p:nvSpPr>
          <p:cNvPr id="17615" name="Freeform 617"/>
          <p:cNvSpPr>
            <a:spLocks/>
          </p:cNvSpPr>
          <p:nvPr/>
        </p:nvSpPr>
        <p:spPr bwMode="auto">
          <a:xfrm>
            <a:off x="8253413" y="5443538"/>
            <a:ext cx="31750" cy="31750"/>
          </a:xfrm>
          <a:custGeom>
            <a:avLst/>
            <a:gdLst>
              <a:gd name="T0" fmla="*/ 13 w 61"/>
              <a:gd name="T1" fmla="*/ 60 h 60"/>
              <a:gd name="T2" fmla="*/ 0 w 61"/>
              <a:gd name="T3" fmla="*/ 48 h 60"/>
              <a:gd name="T4" fmla="*/ 61 w 61"/>
              <a:gd name="T5" fmla="*/ 0 h 60"/>
              <a:gd name="T6" fmla="*/ 61 w 61"/>
              <a:gd name="T7" fmla="*/ 0 h 60"/>
              <a:gd name="T8" fmla="*/ 13 w 61"/>
              <a:gd name="T9" fmla="*/ 60 h 60"/>
              <a:gd name="T10" fmla="*/ 0 60000 65536"/>
              <a:gd name="T11" fmla="*/ 0 60000 65536"/>
              <a:gd name="T12" fmla="*/ 0 60000 65536"/>
              <a:gd name="T13" fmla="*/ 0 60000 65536"/>
              <a:gd name="T14" fmla="*/ 0 60000 65536"/>
              <a:gd name="T15" fmla="*/ 0 w 61"/>
              <a:gd name="T16" fmla="*/ 0 h 60"/>
              <a:gd name="T17" fmla="*/ 61 w 61"/>
              <a:gd name="T18" fmla="*/ 60 h 60"/>
            </a:gdLst>
            <a:ahLst/>
            <a:cxnLst>
              <a:cxn ang="T10">
                <a:pos x="T0" y="T1"/>
              </a:cxn>
              <a:cxn ang="T11">
                <a:pos x="T2" y="T3"/>
              </a:cxn>
              <a:cxn ang="T12">
                <a:pos x="T4" y="T5"/>
              </a:cxn>
              <a:cxn ang="T13">
                <a:pos x="T6" y="T7"/>
              </a:cxn>
              <a:cxn ang="T14">
                <a:pos x="T8" y="T9"/>
              </a:cxn>
            </a:cxnLst>
            <a:rect l="T15" t="T16" r="T17" b="T18"/>
            <a:pathLst>
              <a:path w="61" h="60">
                <a:moveTo>
                  <a:pt x="13" y="60"/>
                </a:moveTo>
                <a:lnTo>
                  <a:pt x="0" y="48"/>
                </a:lnTo>
                <a:lnTo>
                  <a:pt x="61" y="0"/>
                </a:lnTo>
                <a:lnTo>
                  <a:pt x="13" y="60"/>
                </a:lnTo>
                <a:close/>
              </a:path>
            </a:pathLst>
          </a:custGeom>
          <a:solidFill>
            <a:srgbClr val="D3D3D3"/>
          </a:solidFill>
          <a:ln w="9525">
            <a:noFill/>
            <a:round/>
            <a:headEnd/>
            <a:tailEnd/>
          </a:ln>
        </p:spPr>
        <p:txBody>
          <a:bodyPr/>
          <a:lstStyle/>
          <a:p>
            <a:pPr eaLnBrk="0" hangingPunct="0"/>
            <a:endParaRPr lang="pt-PT"/>
          </a:p>
        </p:txBody>
      </p:sp>
      <p:sp>
        <p:nvSpPr>
          <p:cNvPr id="17616" name="Freeform 618"/>
          <p:cNvSpPr>
            <a:spLocks/>
          </p:cNvSpPr>
          <p:nvPr/>
        </p:nvSpPr>
        <p:spPr bwMode="auto">
          <a:xfrm>
            <a:off x="8253413" y="5443538"/>
            <a:ext cx="31750" cy="25400"/>
          </a:xfrm>
          <a:custGeom>
            <a:avLst/>
            <a:gdLst>
              <a:gd name="T0" fmla="*/ 0 w 61"/>
              <a:gd name="T1" fmla="*/ 48 h 48"/>
              <a:gd name="T2" fmla="*/ 0 w 61"/>
              <a:gd name="T3" fmla="*/ 48 h 48"/>
              <a:gd name="T4" fmla="*/ 61 w 61"/>
              <a:gd name="T5" fmla="*/ 0 h 48"/>
              <a:gd name="T6" fmla="*/ 61 w 61"/>
              <a:gd name="T7" fmla="*/ 0 h 48"/>
              <a:gd name="T8" fmla="*/ 0 w 61"/>
              <a:gd name="T9" fmla="*/ 48 h 48"/>
              <a:gd name="T10" fmla="*/ 0 60000 65536"/>
              <a:gd name="T11" fmla="*/ 0 60000 65536"/>
              <a:gd name="T12" fmla="*/ 0 60000 65536"/>
              <a:gd name="T13" fmla="*/ 0 60000 65536"/>
              <a:gd name="T14" fmla="*/ 0 60000 65536"/>
              <a:gd name="T15" fmla="*/ 0 w 61"/>
              <a:gd name="T16" fmla="*/ 0 h 48"/>
              <a:gd name="T17" fmla="*/ 61 w 61"/>
              <a:gd name="T18" fmla="*/ 48 h 48"/>
            </a:gdLst>
            <a:ahLst/>
            <a:cxnLst>
              <a:cxn ang="T10">
                <a:pos x="T0" y="T1"/>
              </a:cxn>
              <a:cxn ang="T11">
                <a:pos x="T2" y="T3"/>
              </a:cxn>
              <a:cxn ang="T12">
                <a:pos x="T4" y="T5"/>
              </a:cxn>
              <a:cxn ang="T13">
                <a:pos x="T6" y="T7"/>
              </a:cxn>
              <a:cxn ang="T14">
                <a:pos x="T8" y="T9"/>
              </a:cxn>
            </a:cxnLst>
            <a:rect l="T15" t="T16" r="T17" b="T18"/>
            <a:pathLst>
              <a:path w="61" h="48">
                <a:moveTo>
                  <a:pt x="0" y="48"/>
                </a:moveTo>
                <a:lnTo>
                  <a:pt x="0" y="48"/>
                </a:lnTo>
                <a:lnTo>
                  <a:pt x="61" y="0"/>
                </a:lnTo>
                <a:lnTo>
                  <a:pt x="0" y="48"/>
                </a:lnTo>
                <a:close/>
              </a:path>
            </a:pathLst>
          </a:custGeom>
          <a:solidFill>
            <a:srgbClr val="D1D1D1"/>
          </a:solidFill>
          <a:ln w="9525">
            <a:noFill/>
            <a:round/>
            <a:headEnd/>
            <a:tailEnd/>
          </a:ln>
        </p:spPr>
        <p:txBody>
          <a:bodyPr/>
          <a:lstStyle/>
          <a:p>
            <a:pPr eaLnBrk="0" hangingPunct="0"/>
            <a:endParaRPr lang="pt-PT"/>
          </a:p>
        </p:txBody>
      </p:sp>
      <p:sp>
        <p:nvSpPr>
          <p:cNvPr id="17617" name="Freeform 619"/>
          <p:cNvSpPr>
            <a:spLocks/>
          </p:cNvSpPr>
          <p:nvPr/>
        </p:nvSpPr>
        <p:spPr bwMode="auto">
          <a:xfrm>
            <a:off x="8253413" y="5437188"/>
            <a:ext cx="31750" cy="31750"/>
          </a:xfrm>
          <a:custGeom>
            <a:avLst/>
            <a:gdLst>
              <a:gd name="T0" fmla="*/ 0 w 61"/>
              <a:gd name="T1" fmla="*/ 60 h 60"/>
              <a:gd name="T2" fmla="*/ 0 w 61"/>
              <a:gd name="T3" fmla="*/ 60 h 60"/>
              <a:gd name="T4" fmla="*/ 61 w 61"/>
              <a:gd name="T5" fmla="*/ 0 h 60"/>
              <a:gd name="T6" fmla="*/ 61 w 61"/>
              <a:gd name="T7" fmla="*/ 12 h 60"/>
              <a:gd name="T8" fmla="*/ 0 w 61"/>
              <a:gd name="T9" fmla="*/ 60 h 60"/>
              <a:gd name="T10" fmla="*/ 0 60000 65536"/>
              <a:gd name="T11" fmla="*/ 0 60000 65536"/>
              <a:gd name="T12" fmla="*/ 0 60000 65536"/>
              <a:gd name="T13" fmla="*/ 0 60000 65536"/>
              <a:gd name="T14" fmla="*/ 0 60000 65536"/>
              <a:gd name="T15" fmla="*/ 0 w 61"/>
              <a:gd name="T16" fmla="*/ 0 h 60"/>
              <a:gd name="T17" fmla="*/ 61 w 61"/>
              <a:gd name="T18" fmla="*/ 60 h 60"/>
            </a:gdLst>
            <a:ahLst/>
            <a:cxnLst>
              <a:cxn ang="T10">
                <a:pos x="T0" y="T1"/>
              </a:cxn>
              <a:cxn ang="T11">
                <a:pos x="T2" y="T3"/>
              </a:cxn>
              <a:cxn ang="T12">
                <a:pos x="T4" y="T5"/>
              </a:cxn>
              <a:cxn ang="T13">
                <a:pos x="T6" y="T7"/>
              </a:cxn>
              <a:cxn ang="T14">
                <a:pos x="T8" y="T9"/>
              </a:cxn>
            </a:cxnLst>
            <a:rect l="T15" t="T16" r="T17" b="T18"/>
            <a:pathLst>
              <a:path w="61" h="60">
                <a:moveTo>
                  <a:pt x="0" y="60"/>
                </a:moveTo>
                <a:lnTo>
                  <a:pt x="0" y="60"/>
                </a:lnTo>
                <a:lnTo>
                  <a:pt x="61" y="0"/>
                </a:lnTo>
                <a:lnTo>
                  <a:pt x="61" y="12"/>
                </a:lnTo>
                <a:lnTo>
                  <a:pt x="0" y="60"/>
                </a:lnTo>
                <a:close/>
              </a:path>
            </a:pathLst>
          </a:custGeom>
          <a:solidFill>
            <a:srgbClr val="D0D0D0"/>
          </a:solidFill>
          <a:ln w="9525">
            <a:noFill/>
            <a:round/>
            <a:headEnd/>
            <a:tailEnd/>
          </a:ln>
        </p:spPr>
        <p:txBody>
          <a:bodyPr/>
          <a:lstStyle/>
          <a:p>
            <a:pPr eaLnBrk="0" hangingPunct="0"/>
            <a:endParaRPr lang="pt-PT"/>
          </a:p>
        </p:txBody>
      </p:sp>
      <p:sp>
        <p:nvSpPr>
          <p:cNvPr id="17618" name="Freeform 620"/>
          <p:cNvSpPr>
            <a:spLocks/>
          </p:cNvSpPr>
          <p:nvPr/>
        </p:nvSpPr>
        <p:spPr bwMode="auto">
          <a:xfrm>
            <a:off x="8253413" y="5437188"/>
            <a:ext cx="31750" cy="31750"/>
          </a:xfrm>
          <a:custGeom>
            <a:avLst/>
            <a:gdLst>
              <a:gd name="T0" fmla="*/ 0 w 61"/>
              <a:gd name="T1" fmla="*/ 60 h 60"/>
              <a:gd name="T2" fmla="*/ 0 w 61"/>
              <a:gd name="T3" fmla="*/ 60 h 60"/>
              <a:gd name="T4" fmla="*/ 48 w 61"/>
              <a:gd name="T5" fmla="*/ 0 h 60"/>
              <a:gd name="T6" fmla="*/ 61 w 61"/>
              <a:gd name="T7" fmla="*/ 0 h 60"/>
              <a:gd name="T8" fmla="*/ 0 w 61"/>
              <a:gd name="T9" fmla="*/ 60 h 60"/>
              <a:gd name="T10" fmla="*/ 0 60000 65536"/>
              <a:gd name="T11" fmla="*/ 0 60000 65536"/>
              <a:gd name="T12" fmla="*/ 0 60000 65536"/>
              <a:gd name="T13" fmla="*/ 0 60000 65536"/>
              <a:gd name="T14" fmla="*/ 0 60000 65536"/>
              <a:gd name="T15" fmla="*/ 0 w 61"/>
              <a:gd name="T16" fmla="*/ 0 h 60"/>
              <a:gd name="T17" fmla="*/ 61 w 61"/>
              <a:gd name="T18" fmla="*/ 60 h 60"/>
            </a:gdLst>
            <a:ahLst/>
            <a:cxnLst>
              <a:cxn ang="T10">
                <a:pos x="T0" y="T1"/>
              </a:cxn>
              <a:cxn ang="T11">
                <a:pos x="T2" y="T3"/>
              </a:cxn>
              <a:cxn ang="T12">
                <a:pos x="T4" y="T5"/>
              </a:cxn>
              <a:cxn ang="T13">
                <a:pos x="T6" y="T7"/>
              </a:cxn>
              <a:cxn ang="T14">
                <a:pos x="T8" y="T9"/>
              </a:cxn>
            </a:cxnLst>
            <a:rect l="T15" t="T16" r="T17" b="T18"/>
            <a:pathLst>
              <a:path w="61" h="60">
                <a:moveTo>
                  <a:pt x="0" y="60"/>
                </a:moveTo>
                <a:lnTo>
                  <a:pt x="0" y="60"/>
                </a:lnTo>
                <a:lnTo>
                  <a:pt x="48" y="0"/>
                </a:lnTo>
                <a:lnTo>
                  <a:pt x="61" y="0"/>
                </a:lnTo>
                <a:lnTo>
                  <a:pt x="0" y="60"/>
                </a:lnTo>
                <a:close/>
              </a:path>
            </a:pathLst>
          </a:custGeom>
          <a:solidFill>
            <a:srgbClr val="CFCFCF"/>
          </a:solidFill>
          <a:ln w="9525">
            <a:noFill/>
            <a:round/>
            <a:headEnd/>
            <a:tailEnd/>
          </a:ln>
        </p:spPr>
        <p:txBody>
          <a:bodyPr/>
          <a:lstStyle/>
          <a:p>
            <a:pPr eaLnBrk="0" hangingPunct="0"/>
            <a:endParaRPr lang="pt-PT"/>
          </a:p>
        </p:txBody>
      </p:sp>
      <p:sp>
        <p:nvSpPr>
          <p:cNvPr id="17619" name="Freeform 621"/>
          <p:cNvSpPr>
            <a:spLocks/>
          </p:cNvSpPr>
          <p:nvPr/>
        </p:nvSpPr>
        <p:spPr bwMode="auto">
          <a:xfrm>
            <a:off x="8247063" y="5430838"/>
            <a:ext cx="31750" cy="38100"/>
          </a:xfrm>
          <a:custGeom>
            <a:avLst/>
            <a:gdLst>
              <a:gd name="T0" fmla="*/ 11 w 59"/>
              <a:gd name="T1" fmla="*/ 72 h 72"/>
              <a:gd name="T2" fmla="*/ 0 w 59"/>
              <a:gd name="T3" fmla="*/ 60 h 72"/>
              <a:gd name="T4" fmla="*/ 59 w 59"/>
              <a:gd name="T5" fmla="*/ 0 h 72"/>
              <a:gd name="T6" fmla="*/ 59 w 59"/>
              <a:gd name="T7" fmla="*/ 12 h 72"/>
              <a:gd name="T8" fmla="*/ 11 w 59"/>
              <a:gd name="T9" fmla="*/ 72 h 72"/>
              <a:gd name="T10" fmla="*/ 0 60000 65536"/>
              <a:gd name="T11" fmla="*/ 0 60000 65536"/>
              <a:gd name="T12" fmla="*/ 0 60000 65536"/>
              <a:gd name="T13" fmla="*/ 0 60000 65536"/>
              <a:gd name="T14" fmla="*/ 0 60000 65536"/>
              <a:gd name="T15" fmla="*/ 0 w 59"/>
              <a:gd name="T16" fmla="*/ 0 h 72"/>
              <a:gd name="T17" fmla="*/ 59 w 59"/>
              <a:gd name="T18" fmla="*/ 72 h 72"/>
            </a:gdLst>
            <a:ahLst/>
            <a:cxnLst>
              <a:cxn ang="T10">
                <a:pos x="T0" y="T1"/>
              </a:cxn>
              <a:cxn ang="T11">
                <a:pos x="T2" y="T3"/>
              </a:cxn>
              <a:cxn ang="T12">
                <a:pos x="T4" y="T5"/>
              </a:cxn>
              <a:cxn ang="T13">
                <a:pos x="T6" y="T7"/>
              </a:cxn>
              <a:cxn ang="T14">
                <a:pos x="T8" y="T9"/>
              </a:cxn>
            </a:cxnLst>
            <a:rect l="T15" t="T16" r="T17" b="T18"/>
            <a:pathLst>
              <a:path w="59" h="72">
                <a:moveTo>
                  <a:pt x="11" y="72"/>
                </a:moveTo>
                <a:lnTo>
                  <a:pt x="0" y="60"/>
                </a:lnTo>
                <a:lnTo>
                  <a:pt x="59" y="0"/>
                </a:lnTo>
                <a:lnTo>
                  <a:pt x="59" y="12"/>
                </a:lnTo>
                <a:lnTo>
                  <a:pt x="11" y="72"/>
                </a:lnTo>
                <a:close/>
              </a:path>
            </a:pathLst>
          </a:custGeom>
          <a:solidFill>
            <a:srgbClr val="CECECE"/>
          </a:solidFill>
          <a:ln w="9525">
            <a:noFill/>
            <a:round/>
            <a:headEnd/>
            <a:tailEnd/>
          </a:ln>
        </p:spPr>
        <p:txBody>
          <a:bodyPr/>
          <a:lstStyle/>
          <a:p>
            <a:pPr eaLnBrk="0" hangingPunct="0"/>
            <a:endParaRPr lang="pt-PT"/>
          </a:p>
        </p:txBody>
      </p:sp>
      <p:sp>
        <p:nvSpPr>
          <p:cNvPr id="17620" name="Freeform 622"/>
          <p:cNvSpPr>
            <a:spLocks/>
          </p:cNvSpPr>
          <p:nvPr/>
        </p:nvSpPr>
        <p:spPr bwMode="auto">
          <a:xfrm>
            <a:off x="8253413" y="5437188"/>
            <a:ext cx="25400" cy="31750"/>
          </a:xfrm>
          <a:custGeom>
            <a:avLst/>
            <a:gdLst>
              <a:gd name="T0" fmla="*/ 0 w 48"/>
              <a:gd name="T1" fmla="*/ 60 h 60"/>
              <a:gd name="T2" fmla="*/ 0 w 48"/>
              <a:gd name="T3" fmla="*/ 60 h 60"/>
              <a:gd name="T4" fmla="*/ 48 w 48"/>
              <a:gd name="T5" fmla="*/ 0 h 60"/>
              <a:gd name="T6" fmla="*/ 48 w 48"/>
              <a:gd name="T7" fmla="*/ 0 h 60"/>
              <a:gd name="T8" fmla="*/ 0 w 48"/>
              <a:gd name="T9" fmla="*/ 60 h 60"/>
              <a:gd name="T10" fmla="*/ 0 60000 65536"/>
              <a:gd name="T11" fmla="*/ 0 60000 65536"/>
              <a:gd name="T12" fmla="*/ 0 60000 65536"/>
              <a:gd name="T13" fmla="*/ 0 60000 65536"/>
              <a:gd name="T14" fmla="*/ 0 60000 65536"/>
              <a:gd name="T15" fmla="*/ 0 w 48"/>
              <a:gd name="T16" fmla="*/ 0 h 60"/>
              <a:gd name="T17" fmla="*/ 48 w 48"/>
              <a:gd name="T18" fmla="*/ 60 h 60"/>
            </a:gdLst>
            <a:ahLst/>
            <a:cxnLst>
              <a:cxn ang="T10">
                <a:pos x="T0" y="T1"/>
              </a:cxn>
              <a:cxn ang="T11">
                <a:pos x="T2" y="T3"/>
              </a:cxn>
              <a:cxn ang="T12">
                <a:pos x="T4" y="T5"/>
              </a:cxn>
              <a:cxn ang="T13">
                <a:pos x="T6" y="T7"/>
              </a:cxn>
              <a:cxn ang="T14">
                <a:pos x="T8" y="T9"/>
              </a:cxn>
            </a:cxnLst>
            <a:rect l="T15" t="T16" r="T17" b="T18"/>
            <a:pathLst>
              <a:path w="48" h="60">
                <a:moveTo>
                  <a:pt x="0" y="60"/>
                </a:moveTo>
                <a:lnTo>
                  <a:pt x="0" y="60"/>
                </a:lnTo>
                <a:lnTo>
                  <a:pt x="48" y="0"/>
                </a:lnTo>
                <a:lnTo>
                  <a:pt x="0" y="60"/>
                </a:lnTo>
                <a:close/>
              </a:path>
            </a:pathLst>
          </a:custGeom>
          <a:solidFill>
            <a:srgbClr val="CECECE"/>
          </a:solidFill>
          <a:ln w="9525">
            <a:noFill/>
            <a:round/>
            <a:headEnd/>
            <a:tailEnd/>
          </a:ln>
        </p:spPr>
        <p:txBody>
          <a:bodyPr/>
          <a:lstStyle/>
          <a:p>
            <a:pPr eaLnBrk="0" hangingPunct="0"/>
            <a:endParaRPr lang="pt-PT"/>
          </a:p>
        </p:txBody>
      </p:sp>
      <p:sp>
        <p:nvSpPr>
          <p:cNvPr id="17621" name="Freeform 623"/>
          <p:cNvSpPr>
            <a:spLocks/>
          </p:cNvSpPr>
          <p:nvPr/>
        </p:nvSpPr>
        <p:spPr bwMode="auto">
          <a:xfrm>
            <a:off x="8247063" y="5437188"/>
            <a:ext cx="31750" cy="31750"/>
          </a:xfrm>
          <a:custGeom>
            <a:avLst/>
            <a:gdLst>
              <a:gd name="T0" fmla="*/ 11 w 59"/>
              <a:gd name="T1" fmla="*/ 60 h 60"/>
              <a:gd name="T2" fmla="*/ 0 w 59"/>
              <a:gd name="T3" fmla="*/ 48 h 60"/>
              <a:gd name="T4" fmla="*/ 59 w 59"/>
              <a:gd name="T5" fmla="*/ 0 h 60"/>
              <a:gd name="T6" fmla="*/ 59 w 59"/>
              <a:gd name="T7" fmla="*/ 0 h 60"/>
              <a:gd name="T8" fmla="*/ 11 w 59"/>
              <a:gd name="T9" fmla="*/ 60 h 60"/>
              <a:gd name="T10" fmla="*/ 0 60000 65536"/>
              <a:gd name="T11" fmla="*/ 0 60000 65536"/>
              <a:gd name="T12" fmla="*/ 0 60000 65536"/>
              <a:gd name="T13" fmla="*/ 0 60000 65536"/>
              <a:gd name="T14" fmla="*/ 0 60000 65536"/>
              <a:gd name="T15" fmla="*/ 0 w 59"/>
              <a:gd name="T16" fmla="*/ 0 h 60"/>
              <a:gd name="T17" fmla="*/ 59 w 59"/>
              <a:gd name="T18" fmla="*/ 60 h 60"/>
            </a:gdLst>
            <a:ahLst/>
            <a:cxnLst>
              <a:cxn ang="T10">
                <a:pos x="T0" y="T1"/>
              </a:cxn>
              <a:cxn ang="T11">
                <a:pos x="T2" y="T3"/>
              </a:cxn>
              <a:cxn ang="T12">
                <a:pos x="T4" y="T5"/>
              </a:cxn>
              <a:cxn ang="T13">
                <a:pos x="T6" y="T7"/>
              </a:cxn>
              <a:cxn ang="T14">
                <a:pos x="T8" y="T9"/>
              </a:cxn>
            </a:cxnLst>
            <a:rect l="T15" t="T16" r="T17" b="T18"/>
            <a:pathLst>
              <a:path w="59" h="60">
                <a:moveTo>
                  <a:pt x="11" y="60"/>
                </a:moveTo>
                <a:lnTo>
                  <a:pt x="0" y="48"/>
                </a:lnTo>
                <a:lnTo>
                  <a:pt x="59" y="0"/>
                </a:lnTo>
                <a:lnTo>
                  <a:pt x="11" y="60"/>
                </a:lnTo>
                <a:close/>
              </a:path>
            </a:pathLst>
          </a:custGeom>
          <a:solidFill>
            <a:srgbClr val="CCCCCC"/>
          </a:solidFill>
          <a:ln w="9525">
            <a:noFill/>
            <a:round/>
            <a:headEnd/>
            <a:tailEnd/>
          </a:ln>
        </p:spPr>
        <p:txBody>
          <a:bodyPr/>
          <a:lstStyle/>
          <a:p>
            <a:pPr eaLnBrk="0" hangingPunct="0"/>
            <a:endParaRPr lang="pt-PT"/>
          </a:p>
        </p:txBody>
      </p:sp>
      <p:sp>
        <p:nvSpPr>
          <p:cNvPr id="17622" name="Freeform 624"/>
          <p:cNvSpPr>
            <a:spLocks/>
          </p:cNvSpPr>
          <p:nvPr/>
        </p:nvSpPr>
        <p:spPr bwMode="auto">
          <a:xfrm>
            <a:off x="8247063" y="5437188"/>
            <a:ext cx="31750" cy="25400"/>
          </a:xfrm>
          <a:custGeom>
            <a:avLst/>
            <a:gdLst>
              <a:gd name="T0" fmla="*/ 0 w 59"/>
              <a:gd name="T1" fmla="*/ 48 h 48"/>
              <a:gd name="T2" fmla="*/ 0 w 59"/>
              <a:gd name="T3" fmla="*/ 48 h 48"/>
              <a:gd name="T4" fmla="*/ 59 w 59"/>
              <a:gd name="T5" fmla="*/ 0 h 48"/>
              <a:gd name="T6" fmla="*/ 59 w 59"/>
              <a:gd name="T7" fmla="*/ 0 h 48"/>
              <a:gd name="T8" fmla="*/ 0 w 59"/>
              <a:gd name="T9" fmla="*/ 48 h 48"/>
              <a:gd name="T10" fmla="*/ 0 60000 65536"/>
              <a:gd name="T11" fmla="*/ 0 60000 65536"/>
              <a:gd name="T12" fmla="*/ 0 60000 65536"/>
              <a:gd name="T13" fmla="*/ 0 60000 65536"/>
              <a:gd name="T14" fmla="*/ 0 60000 65536"/>
              <a:gd name="T15" fmla="*/ 0 w 59"/>
              <a:gd name="T16" fmla="*/ 0 h 48"/>
              <a:gd name="T17" fmla="*/ 59 w 59"/>
              <a:gd name="T18" fmla="*/ 48 h 48"/>
            </a:gdLst>
            <a:ahLst/>
            <a:cxnLst>
              <a:cxn ang="T10">
                <a:pos x="T0" y="T1"/>
              </a:cxn>
              <a:cxn ang="T11">
                <a:pos x="T2" y="T3"/>
              </a:cxn>
              <a:cxn ang="T12">
                <a:pos x="T4" y="T5"/>
              </a:cxn>
              <a:cxn ang="T13">
                <a:pos x="T6" y="T7"/>
              </a:cxn>
              <a:cxn ang="T14">
                <a:pos x="T8" y="T9"/>
              </a:cxn>
            </a:cxnLst>
            <a:rect l="T15" t="T16" r="T17" b="T18"/>
            <a:pathLst>
              <a:path w="59" h="48">
                <a:moveTo>
                  <a:pt x="0" y="48"/>
                </a:moveTo>
                <a:lnTo>
                  <a:pt x="0" y="48"/>
                </a:lnTo>
                <a:lnTo>
                  <a:pt x="59" y="0"/>
                </a:lnTo>
                <a:lnTo>
                  <a:pt x="0" y="48"/>
                </a:lnTo>
                <a:close/>
              </a:path>
            </a:pathLst>
          </a:custGeom>
          <a:solidFill>
            <a:srgbClr val="CBCBCB"/>
          </a:solidFill>
          <a:ln w="9525">
            <a:noFill/>
            <a:round/>
            <a:headEnd/>
            <a:tailEnd/>
          </a:ln>
        </p:spPr>
        <p:txBody>
          <a:bodyPr/>
          <a:lstStyle/>
          <a:p>
            <a:pPr eaLnBrk="0" hangingPunct="0"/>
            <a:endParaRPr lang="pt-PT"/>
          </a:p>
        </p:txBody>
      </p:sp>
      <p:sp>
        <p:nvSpPr>
          <p:cNvPr id="17623" name="Freeform 625"/>
          <p:cNvSpPr>
            <a:spLocks/>
          </p:cNvSpPr>
          <p:nvPr/>
        </p:nvSpPr>
        <p:spPr bwMode="auto">
          <a:xfrm>
            <a:off x="8247063" y="5430838"/>
            <a:ext cx="31750" cy="31750"/>
          </a:xfrm>
          <a:custGeom>
            <a:avLst/>
            <a:gdLst>
              <a:gd name="T0" fmla="*/ 0 w 59"/>
              <a:gd name="T1" fmla="*/ 60 h 60"/>
              <a:gd name="T2" fmla="*/ 0 w 59"/>
              <a:gd name="T3" fmla="*/ 60 h 60"/>
              <a:gd name="T4" fmla="*/ 59 w 59"/>
              <a:gd name="T5" fmla="*/ 0 h 60"/>
              <a:gd name="T6" fmla="*/ 59 w 59"/>
              <a:gd name="T7" fmla="*/ 12 h 60"/>
              <a:gd name="T8" fmla="*/ 0 w 59"/>
              <a:gd name="T9" fmla="*/ 60 h 60"/>
              <a:gd name="T10" fmla="*/ 0 60000 65536"/>
              <a:gd name="T11" fmla="*/ 0 60000 65536"/>
              <a:gd name="T12" fmla="*/ 0 60000 65536"/>
              <a:gd name="T13" fmla="*/ 0 60000 65536"/>
              <a:gd name="T14" fmla="*/ 0 60000 65536"/>
              <a:gd name="T15" fmla="*/ 0 w 59"/>
              <a:gd name="T16" fmla="*/ 0 h 60"/>
              <a:gd name="T17" fmla="*/ 59 w 59"/>
              <a:gd name="T18" fmla="*/ 60 h 60"/>
            </a:gdLst>
            <a:ahLst/>
            <a:cxnLst>
              <a:cxn ang="T10">
                <a:pos x="T0" y="T1"/>
              </a:cxn>
              <a:cxn ang="T11">
                <a:pos x="T2" y="T3"/>
              </a:cxn>
              <a:cxn ang="T12">
                <a:pos x="T4" y="T5"/>
              </a:cxn>
              <a:cxn ang="T13">
                <a:pos x="T6" y="T7"/>
              </a:cxn>
              <a:cxn ang="T14">
                <a:pos x="T8" y="T9"/>
              </a:cxn>
            </a:cxnLst>
            <a:rect l="T15" t="T16" r="T17" b="T18"/>
            <a:pathLst>
              <a:path w="59" h="60">
                <a:moveTo>
                  <a:pt x="0" y="60"/>
                </a:moveTo>
                <a:lnTo>
                  <a:pt x="0" y="60"/>
                </a:lnTo>
                <a:lnTo>
                  <a:pt x="59" y="0"/>
                </a:lnTo>
                <a:lnTo>
                  <a:pt x="59" y="12"/>
                </a:lnTo>
                <a:lnTo>
                  <a:pt x="0" y="60"/>
                </a:lnTo>
                <a:close/>
              </a:path>
            </a:pathLst>
          </a:custGeom>
          <a:solidFill>
            <a:srgbClr val="CACACA"/>
          </a:solidFill>
          <a:ln w="9525">
            <a:noFill/>
            <a:round/>
            <a:headEnd/>
            <a:tailEnd/>
          </a:ln>
        </p:spPr>
        <p:txBody>
          <a:bodyPr/>
          <a:lstStyle/>
          <a:p>
            <a:pPr eaLnBrk="0" hangingPunct="0"/>
            <a:endParaRPr lang="pt-PT"/>
          </a:p>
        </p:txBody>
      </p:sp>
      <p:sp>
        <p:nvSpPr>
          <p:cNvPr id="17624" name="Freeform 626"/>
          <p:cNvSpPr>
            <a:spLocks/>
          </p:cNvSpPr>
          <p:nvPr/>
        </p:nvSpPr>
        <p:spPr bwMode="auto">
          <a:xfrm>
            <a:off x="8247063" y="5430838"/>
            <a:ext cx="31750" cy="31750"/>
          </a:xfrm>
          <a:custGeom>
            <a:avLst/>
            <a:gdLst>
              <a:gd name="T0" fmla="*/ 0 w 59"/>
              <a:gd name="T1" fmla="*/ 60 h 60"/>
              <a:gd name="T2" fmla="*/ 0 w 59"/>
              <a:gd name="T3" fmla="*/ 60 h 60"/>
              <a:gd name="T4" fmla="*/ 59 w 59"/>
              <a:gd name="T5" fmla="*/ 0 h 60"/>
              <a:gd name="T6" fmla="*/ 59 w 59"/>
              <a:gd name="T7" fmla="*/ 0 h 60"/>
              <a:gd name="T8" fmla="*/ 0 w 59"/>
              <a:gd name="T9" fmla="*/ 60 h 60"/>
              <a:gd name="T10" fmla="*/ 0 60000 65536"/>
              <a:gd name="T11" fmla="*/ 0 60000 65536"/>
              <a:gd name="T12" fmla="*/ 0 60000 65536"/>
              <a:gd name="T13" fmla="*/ 0 60000 65536"/>
              <a:gd name="T14" fmla="*/ 0 60000 65536"/>
              <a:gd name="T15" fmla="*/ 0 w 59"/>
              <a:gd name="T16" fmla="*/ 0 h 60"/>
              <a:gd name="T17" fmla="*/ 59 w 59"/>
              <a:gd name="T18" fmla="*/ 60 h 60"/>
            </a:gdLst>
            <a:ahLst/>
            <a:cxnLst>
              <a:cxn ang="T10">
                <a:pos x="T0" y="T1"/>
              </a:cxn>
              <a:cxn ang="T11">
                <a:pos x="T2" y="T3"/>
              </a:cxn>
              <a:cxn ang="T12">
                <a:pos x="T4" y="T5"/>
              </a:cxn>
              <a:cxn ang="T13">
                <a:pos x="T6" y="T7"/>
              </a:cxn>
              <a:cxn ang="T14">
                <a:pos x="T8" y="T9"/>
              </a:cxn>
            </a:cxnLst>
            <a:rect l="T15" t="T16" r="T17" b="T18"/>
            <a:pathLst>
              <a:path w="59" h="60">
                <a:moveTo>
                  <a:pt x="0" y="60"/>
                </a:moveTo>
                <a:lnTo>
                  <a:pt x="0" y="60"/>
                </a:lnTo>
                <a:lnTo>
                  <a:pt x="59" y="0"/>
                </a:lnTo>
                <a:lnTo>
                  <a:pt x="0" y="60"/>
                </a:lnTo>
                <a:close/>
              </a:path>
            </a:pathLst>
          </a:custGeom>
          <a:solidFill>
            <a:srgbClr val="C9C9C9"/>
          </a:solidFill>
          <a:ln w="9525">
            <a:noFill/>
            <a:round/>
            <a:headEnd/>
            <a:tailEnd/>
          </a:ln>
        </p:spPr>
        <p:txBody>
          <a:bodyPr/>
          <a:lstStyle/>
          <a:p>
            <a:pPr eaLnBrk="0" hangingPunct="0"/>
            <a:endParaRPr lang="pt-PT"/>
          </a:p>
        </p:txBody>
      </p:sp>
      <p:sp>
        <p:nvSpPr>
          <p:cNvPr id="17625" name="Freeform 627"/>
          <p:cNvSpPr>
            <a:spLocks/>
          </p:cNvSpPr>
          <p:nvPr/>
        </p:nvSpPr>
        <p:spPr bwMode="auto">
          <a:xfrm>
            <a:off x="8234363" y="5424488"/>
            <a:ext cx="44450" cy="38100"/>
          </a:xfrm>
          <a:custGeom>
            <a:avLst/>
            <a:gdLst>
              <a:gd name="T0" fmla="*/ 24 w 83"/>
              <a:gd name="T1" fmla="*/ 71 h 71"/>
              <a:gd name="T2" fmla="*/ 0 w 83"/>
              <a:gd name="T3" fmla="*/ 47 h 71"/>
              <a:gd name="T4" fmla="*/ 59 w 83"/>
              <a:gd name="T5" fmla="*/ 0 h 71"/>
              <a:gd name="T6" fmla="*/ 83 w 83"/>
              <a:gd name="T7" fmla="*/ 11 h 71"/>
              <a:gd name="T8" fmla="*/ 24 w 83"/>
              <a:gd name="T9" fmla="*/ 71 h 71"/>
              <a:gd name="T10" fmla="*/ 0 60000 65536"/>
              <a:gd name="T11" fmla="*/ 0 60000 65536"/>
              <a:gd name="T12" fmla="*/ 0 60000 65536"/>
              <a:gd name="T13" fmla="*/ 0 60000 65536"/>
              <a:gd name="T14" fmla="*/ 0 60000 65536"/>
              <a:gd name="T15" fmla="*/ 0 w 83"/>
              <a:gd name="T16" fmla="*/ 0 h 71"/>
              <a:gd name="T17" fmla="*/ 83 w 83"/>
              <a:gd name="T18" fmla="*/ 71 h 71"/>
            </a:gdLst>
            <a:ahLst/>
            <a:cxnLst>
              <a:cxn ang="T10">
                <a:pos x="T0" y="T1"/>
              </a:cxn>
              <a:cxn ang="T11">
                <a:pos x="T2" y="T3"/>
              </a:cxn>
              <a:cxn ang="T12">
                <a:pos x="T4" y="T5"/>
              </a:cxn>
              <a:cxn ang="T13">
                <a:pos x="T6" y="T7"/>
              </a:cxn>
              <a:cxn ang="T14">
                <a:pos x="T8" y="T9"/>
              </a:cxn>
            </a:cxnLst>
            <a:rect l="T15" t="T16" r="T17" b="T18"/>
            <a:pathLst>
              <a:path w="83" h="71">
                <a:moveTo>
                  <a:pt x="24" y="71"/>
                </a:moveTo>
                <a:lnTo>
                  <a:pt x="0" y="47"/>
                </a:lnTo>
                <a:lnTo>
                  <a:pt x="59" y="0"/>
                </a:lnTo>
                <a:lnTo>
                  <a:pt x="83" y="11"/>
                </a:lnTo>
                <a:lnTo>
                  <a:pt x="24" y="71"/>
                </a:lnTo>
                <a:close/>
              </a:path>
            </a:pathLst>
          </a:custGeom>
          <a:solidFill>
            <a:srgbClr val="C8C8C8"/>
          </a:solidFill>
          <a:ln w="9525">
            <a:noFill/>
            <a:round/>
            <a:headEnd/>
            <a:tailEnd/>
          </a:ln>
        </p:spPr>
        <p:txBody>
          <a:bodyPr/>
          <a:lstStyle/>
          <a:p>
            <a:pPr eaLnBrk="0" hangingPunct="0"/>
            <a:endParaRPr lang="pt-PT"/>
          </a:p>
        </p:txBody>
      </p:sp>
      <p:sp>
        <p:nvSpPr>
          <p:cNvPr id="17626" name="Freeform 628"/>
          <p:cNvSpPr>
            <a:spLocks/>
          </p:cNvSpPr>
          <p:nvPr/>
        </p:nvSpPr>
        <p:spPr bwMode="auto">
          <a:xfrm>
            <a:off x="8247063" y="5430838"/>
            <a:ext cx="31750" cy="31750"/>
          </a:xfrm>
          <a:custGeom>
            <a:avLst/>
            <a:gdLst>
              <a:gd name="T0" fmla="*/ 0 w 59"/>
              <a:gd name="T1" fmla="*/ 60 h 60"/>
              <a:gd name="T2" fmla="*/ 0 w 59"/>
              <a:gd name="T3" fmla="*/ 60 h 60"/>
              <a:gd name="T4" fmla="*/ 48 w 59"/>
              <a:gd name="T5" fmla="*/ 0 h 60"/>
              <a:gd name="T6" fmla="*/ 59 w 59"/>
              <a:gd name="T7" fmla="*/ 0 h 60"/>
              <a:gd name="T8" fmla="*/ 0 w 59"/>
              <a:gd name="T9" fmla="*/ 60 h 60"/>
              <a:gd name="T10" fmla="*/ 0 60000 65536"/>
              <a:gd name="T11" fmla="*/ 0 60000 65536"/>
              <a:gd name="T12" fmla="*/ 0 60000 65536"/>
              <a:gd name="T13" fmla="*/ 0 60000 65536"/>
              <a:gd name="T14" fmla="*/ 0 60000 65536"/>
              <a:gd name="T15" fmla="*/ 0 w 59"/>
              <a:gd name="T16" fmla="*/ 0 h 60"/>
              <a:gd name="T17" fmla="*/ 59 w 59"/>
              <a:gd name="T18" fmla="*/ 60 h 60"/>
            </a:gdLst>
            <a:ahLst/>
            <a:cxnLst>
              <a:cxn ang="T10">
                <a:pos x="T0" y="T1"/>
              </a:cxn>
              <a:cxn ang="T11">
                <a:pos x="T2" y="T3"/>
              </a:cxn>
              <a:cxn ang="T12">
                <a:pos x="T4" y="T5"/>
              </a:cxn>
              <a:cxn ang="T13">
                <a:pos x="T6" y="T7"/>
              </a:cxn>
              <a:cxn ang="T14">
                <a:pos x="T8" y="T9"/>
              </a:cxn>
            </a:cxnLst>
            <a:rect l="T15" t="T16" r="T17" b="T18"/>
            <a:pathLst>
              <a:path w="59" h="60">
                <a:moveTo>
                  <a:pt x="0" y="60"/>
                </a:moveTo>
                <a:lnTo>
                  <a:pt x="0" y="60"/>
                </a:lnTo>
                <a:lnTo>
                  <a:pt x="48" y="0"/>
                </a:lnTo>
                <a:lnTo>
                  <a:pt x="59" y="0"/>
                </a:lnTo>
                <a:lnTo>
                  <a:pt x="0" y="60"/>
                </a:lnTo>
                <a:close/>
              </a:path>
            </a:pathLst>
          </a:custGeom>
          <a:solidFill>
            <a:srgbClr val="C8C8C8"/>
          </a:solidFill>
          <a:ln w="9525">
            <a:noFill/>
            <a:round/>
            <a:headEnd/>
            <a:tailEnd/>
          </a:ln>
        </p:spPr>
        <p:txBody>
          <a:bodyPr/>
          <a:lstStyle/>
          <a:p>
            <a:pPr eaLnBrk="0" hangingPunct="0"/>
            <a:endParaRPr lang="pt-PT"/>
          </a:p>
        </p:txBody>
      </p:sp>
      <p:sp>
        <p:nvSpPr>
          <p:cNvPr id="17627" name="Freeform 629"/>
          <p:cNvSpPr>
            <a:spLocks/>
          </p:cNvSpPr>
          <p:nvPr/>
        </p:nvSpPr>
        <p:spPr bwMode="auto">
          <a:xfrm>
            <a:off x="8240713" y="5430838"/>
            <a:ext cx="31750" cy="31750"/>
          </a:xfrm>
          <a:custGeom>
            <a:avLst/>
            <a:gdLst>
              <a:gd name="T0" fmla="*/ 12 w 60"/>
              <a:gd name="T1" fmla="*/ 60 h 60"/>
              <a:gd name="T2" fmla="*/ 0 w 60"/>
              <a:gd name="T3" fmla="*/ 60 h 60"/>
              <a:gd name="T4" fmla="*/ 60 w 60"/>
              <a:gd name="T5" fmla="*/ 0 h 60"/>
              <a:gd name="T6" fmla="*/ 60 w 60"/>
              <a:gd name="T7" fmla="*/ 0 h 60"/>
              <a:gd name="T8" fmla="*/ 12 w 60"/>
              <a:gd name="T9" fmla="*/ 60 h 60"/>
              <a:gd name="T10" fmla="*/ 0 60000 65536"/>
              <a:gd name="T11" fmla="*/ 0 60000 65536"/>
              <a:gd name="T12" fmla="*/ 0 60000 65536"/>
              <a:gd name="T13" fmla="*/ 0 60000 65536"/>
              <a:gd name="T14" fmla="*/ 0 60000 65536"/>
              <a:gd name="T15" fmla="*/ 0 w 60"/>
              <a:gd name="T16" fmla="*/ 0 h 60"/>
              <a:gd name="T17" fmla="*/ 60 w 60"/>
              <a:gd name="T18" fmla="*/ 60 h 60"/>
            </a:gdLst>
            <a:ahLst/>
            <a:cxnLst>
              <a:cxn ang="T10">
                <a:pos x="T0" y="T1"/>
              </a:cxn>
              <a:cxn ang="T11">
                <a:pos x="T2" y="T3"/>
              </a:cxn>
              <a:cxn ang="T12">
                <a:pos x="T4" y="T5"/>
              </a:cxn>
              <a:cxn ang="T13">
                <a:pos x="T6" y="T7"/>
              </a:cxn>
              <a:cxn ang="T14">
                <a:pos x="T8" y="T9"/>
              </a:cxn>
            </a:cxnLst>
            <a:rect l="T15" t="T16" r="T17" b="T18"/>
            <a:pathLst>
              <a:path w="60" h="60">
                <a:moveTo>
                  <a:pt x="12" y="60"/>
                </a:moveTo>
                <a:lnTo>
                  <a:pt x="0" y="60"/>
                </a:lnTo>
                <a:lnTo>
                  <a:pt x="60" y="0"/>
                </a:lnTo>
                <a:lnTo>
                  <a:pt x="12" y="60"/>
                </a:lnTo>
                <a:close/>
              </a:path>
            </a:pathLst>
          </a:custGeom>
          <a:solidFill>
            <a:srgbClr val="C7C7C7"/>
          </a:solidFill>
          <a:ln w="9525">
            <a:noFill/>
            <a:round/>
            <a:headEnd/>
            <a:tailEnd/>
          </a:ln>
        </p:spPr>
        <p:txBody>
          <a:bodyPr/>
          <a:lstStyle/>
          <a:p>
            <a:pPr eaLnBrk="0" hangingPunct="0"/>
            <a:endParaRPr lang="pt-PT"/>
          </a:p>
        </p:txBody>
      </p:sp>
      <p:sp>
        <p:nvSpPr>
          <p:cNvPr id="17628" name="Freeform 630"/>
          <p:cNvSpPr>
            <a:spLocks/>
          </p:cNvSpPr>
          <p:nvPr/>
        </p:nvSpPr>
        <p:spPr bwMode="auto">
          <a:xfrm>
            <a:off x="8240713" y="5430838"/>
            <a:ext cx="31750" cy="31750"/>
          </a:xfrm>
          <a:custGeom>
            <a:avLst/>
            <a:gdLst>
              <a:gd name="T0" fmla="*/ 0 w 60"/>
              <a:gd name="T1" fmla="*/ 60 h 60"/>
              <a:gd name="T2" fmla="*/ 0 w 60"/>
              <a:gd name="T3" fmla="*/ 48 h 60"/>
              <a:gd name="T4" fmla="*/ 60 w 60"/>
              <a:gd name="T5" fmla="*/ 0 h 60"/>
              <a:gd name="T6" fmla="*/ 60 w 60"/>
              <a:gd name="T7" fmla="*/ 0 h 60"/>
              <a:gd name="T8" fmla="*/ 0 w 60"/>
              <a:gd name="T9" fmla="*/ 60 h 60"/>
              <a:gd name="T10" fmla="*/ 0 60000 65536"/>
              <a:gd name="T11" fmla="*/ 0 60000 65536"/>
              <a:gd name="T12" fmla="*/ 0 60000 65536"/>
              <a:gd name="T13" fmla="*/ 0 60000 65536"/>
              <a:gd name="T14" fmla="*/ 0 60000 65536"/>
              <a:gd name="T15" fmla="*/ 0 w 60"/>
              <a:gd name="T16" fmla="*/ 0 h 60"/>
              <a:gd name="T17" fmla="*/ 60 w 60"/>
              <a:gd name="T18" fmla="*/ 60 h 60"/>
            </a:gdLst>
            <a:ahLst/>
            <a:cxnLst>
              <a:cxn ang="T10">
                <a:pos x="T0" y="T1"/>
              </a:cxn>
              <a:cxn ang="T11">
                <a:pos x="T2" y="T3"/>
              </a:cxn>
              <a:cxn ang="T12">
                <a:pos x="T4" y="T5"/>
              </a:cxn>
              <a:cxn ang="T13">
                <a:pos x="T6" y="T7"/>
              </a:cxn>
              <a:cxn ang="T14">
                <a:pos x="T8" y="T9"/>
              </a:cxn>
            </a:cxnLst>
            <a:rect l="T15" t="T16" r="T17" b="T18"/>
            <a:pathLst>
              <a:path w="60" h="60">
                <a:moveTo>
                  <a:pt x="0" y="60"/>
                </a:moveTo>
                <a:lnTo>
                  <a:pt x="0" y="48"/>
                </a:lnTo>
                <a:lnTo>
                  <a:pt x="60" y="0"/>
                </a:lnTo>
                <a:lnTo>
                  <a:pt x="0" y="60"/>
                </a:lnTo>
                <a:close/>
              </a:path>
            </a:pathLst>
          </a:custGeom>
          <a:solidFill>
            <a:srgbClr val="C6C6C6"/>
          </a:solidFill>
          <a:ln w="9525">
            <a:noFill/>
            <a:round/>
            <a:headEnd/>
            <a:tailEnd/>
          </a:ln>
        </p:spPr>
        <p:txBody>
          <a:bodyPr/>
          <a:lstStyle/>
          <a:p>
            <a:pPr eaLnBrk="0" hangingPunct="0"/>
            <a:endParaRPr lang="pt-PT"/>
          </a:p>
        </p:txBody>
      </p:sp>
      <p:sp>
        <p:nvSpPr>
          <p:cNvPr id="17629" name="Freeform 631"/>
          <p:cNvSpPr>
            <a:spLocks/>
          </p:cNvSpPr>
          <p:nvPr/>
        </p:nvSpPr>
        <p:spPr bwMode="auto">
          <a:xfrm>
            <a:off x="8240713" y="5424488"/>
            <a:ext cx="31750" cy="31750"/>
          </a:xfrm>
          <a:custGeom>
            <a:avLst/>
            <a:gdLst>
              <a:gd name="T0" fmla="*/ 0 w 60"/>
              <a:gd name="T1" fmla="*/ 59 h 59"/>
              <a:gd name="T2" fmla="*/ 0 w 60"/>
              <a:gd name="T3" fmla="*/ 59 h 59"/>
              <a:gd name="T4" fmla="*/ 60 w 60"/>
              <a:gd name="T5" fmla="*/ 0 h 59"/>
              <a:gd name="T6" fmla="*/ 60 w 60"/>
              <a:gd name="T7" fmla="*/ 11 h 59"/>
              <a:gd name="T8" fmla="*/ 0 w 60"/>
              <a:gd name="T9" fmla="*/ 59 h 59"/>
              <a:gd name="T10" fmla="*/ 0 60000 65536"/>
              <a:gd name="T11" fmla="*/ 0 60000 65536"/>
              <a:gd name="T12" fmla="*/ 0 60000 65536"/>
              <a:gd name="T13" fmla="*/ 0 60000 65536"/>
              <a:gd name="T14" fmla="*/ 0 60000 65536"/>
              <a:gd name="T15" fmla="*/ 0 w 60"/>
              <a:gd name="T16" fmla="*/ 0 h 59"/>
              <a:gd name="T17" fmla="*/ 60 w 60"/>
              <a:gd name="T18" fmla="*/ 59 h 59"/>
            </a:gdLst>
            <a:ahLst/>
            <a:cxnLst>
              <a:cxn ang="T10">
                <a:pos x="T0" y="T1"/>
              </a:cxn>
              <a:cxn ang="T11">
                <a:pos x="T2" y="T3"/>
              </a:cxn>
              <a:cxn ang="T12">
                <a:pos x="T4" y="T5"/>
              </a:cxn>
              <a:cxn ang="T13">
                <a:pos x="T6" y="T7"/>
              </a:cxn>
              <a:cxn ang="T14">
                <a:pos x="T8" y="T9"/>
              </a:cxn>
            </a:cxnLst>
            <a:rect l="T15" t="T16" r="T17" b="T18"/>
            <a:pathLst>
              <a:path w="60" h="59">
                <a:moveTo>
                  <a:pt x="0" y="59"/>
                </a:moveTo>
                <a:lnTo>
                  <a:pt x="0" y="59"/>
                </a:lnTo>
                <a:lnTo>
                  <a:pt x="60" y="0"/>
                </a:lnTo>
                <a:lnTo>
                  <a:pt x="60" y="11"/>
                </a:lnTo>
                <a:lnTo>
                  <a:pt x="0" y="59"/>
                </a:lnTo>
                <a:close/>
              </a:path>
            </a:pathLst>
          </a:custGeom>
          <a:solidFill>
            <a:srgbClr val="C5C5C5"/>
          </a:solidFill>
          <a:ln w="9525">
            <a:noFill/>
            <a:round/>
            <a:headEnd/>
            <a:tailEnd/>
          </a:ln>
        </p:spPr>
        <p:txBody>
          <a:bodyPr/>
          <a:lstStyle/>
          <a:p>
            <a:pPr eaLnBrk="0" hangingPunct="0"/>
            <a:endParaRPr lang="pt-PT"/>
          </a:p>
        </p:txBody>
      </p:sp>
      <p:sp>
        <p:nvSpPr>
          <p:cNvPr id="17630" name="Freeform 632"/>
          <p:cNvSpPr>
            <a:spLocks/>
          </p:cNvSpPr>
          <p:nvPr/>
        </p:nvSpPr>
        <p:spPr bwMode="auto">
          <a:xfrm>
            <a:off x="8240713" y="5424488"/>
            <a:ext cx="31750" cy="31750"/>
          </a:xfrm>
          <a:custGeom>
            <a:avLst/>
            <a:gdLst>
              <a:gd name="T0" fmla="*/ 0 w 60"/>
              <a:gd name="T1" fmla="*/ 59 h 59"/>
              <a:gd name="T2" fmla="*/ 0 w 60"/>
              <a:gd name="T3" fmla="*/ 59 h 59"/>
              <a:gd name="T4" fmla="*/ 47 w 60"/>
              <a:gd name="T5" fmla="*/ 0 h 59"/>
              <a:gd name="T6" fmla="*/ 60 w 60"/>
              <a:gd name="T7" fmla="*/ 0 h 59"/>
              <a:gd name="T8" fmla="*/ 0 w 60"/>
              <a:gd name="T9" fmla="*/ 59 h 59"/>
              <a:gd name="T10" fmla="*/ 0 60000 65536"/>
              <a:gd name="T11" fmla="*/ 0 60000 65536"/>
              <a:gd name="T12" fmla="*/ 0 60000 65536"/>
              <a:gd name="T13" fmla="*/ 0 60000 65536"/>
              <a:gd name="T14" fmla="*/ 0 60000 65536"/>
              <a:gd name="T15" fmla="*/ 0 w 60"/>
              <a:gd name="T16" fmla="*/ 0 h 59"/>
              <a:gd name="T17" fmla="*/ 60 w 60"/>
              <a:gd name="T18" fmla="*/ 59 h 59"/>
            </a:gdLst>
            <a:ahLst/>
            <a:cxnLst>
              <a:cxn ang="T10">
                <a:pos x="T0" y="T1"/>
              </a:cxn>
              <a:cxn ang="T11">
                <a:pos x="T2" y="T3"/>
              </a:cxn>
              <a:cxn ang="T12">
                <a:pos x="T4" y="T5"/>
              </a:cxn>
              <a:cxn ang="T13">
                <a:pos x="T6" y="T7"/>
              </a:cxn>
              <a:cxn ang="T14">
                <a:pos x="T8" y="T9"/>
              </a:cxn>
            </a:cxnLst>
            <a:rect l="T15" t="T16" r="T17" b="T18"/>
            <a:pathLst>
              <a:path w="60" h="59">
                <a:moveTo>
                  <a:pt x="0" y="59"/>
                </a:moveTo>
                <a:lnTo>
                  <a:pt x="0" y="59"/>
                </a:lnTo>
                <a:lnTo>
                  <a:pt x="47" y="0"/>
                </a:lnTo>
                <a:lnTo>
                  <a:pt x="60" y="0"/>
                </a:lnTo>
                <a:lnTo>
                  <a:pt x="0" y="59"/>
                </a:lnTo>
                <a:close/>
              </a:path>
            </a:pathLst>
          </a:custGeom>
          <a:solidFill>
            <a:srgbClr val="C4C4C4"/>
          </a:solidFill>
          <a:ln w="9525">
            <a:noFill/>
            <a:round/>
            <a:headEnd/>
            <a:tailEnd/>
          </a:ln>
        </p:spPr>
        <p:txBody>
          <a:bodyPr/>
          <a:lstStyle/>
          <a:p>
            <a:pPr eaLnBrk="0" hangingPunct="0"/>
            <a:endParaRPr lang="pt-PT"/>
          </a:p>
        </p:txBody>
      </p:sp>
      <p:sp>
        <p:nvSpPr>
          <p:cNvPr id="17631" name="Freeform 633"/>
          <p:cNvSpPr>
            <a:spLocks/>
          </p:cNvSpPr>
          <p:nvPr/>
        </p:nvSpPr>
        <p:spPr bwMode="auto">
          <a:xfrm>
            <a:off x="8234363" y="5424488"/>
            <a:ext cx="31750" cy="31750"/>
          </a:xfrm>
          <a:custGeom>
            <a:avLst/>
            <a:gdLst>
              <a:gd name="T0" fmla="*/ 12 w 59"/>
              <a:gd name="T1" fmla="*/ 59 h 59"/>
              <a:gd name="T2" fmla="*/ 0 w 59"/>
              <a:gd name="T3" fmla="*/ 59 h 59"/>
              <a:gd name="T4" fmla="*/ 59 w 59"/>
              <a:gd name="T5" fmla="*/ 0 h 59"/>
              <a:gd name="T6" fmla="*/ 59 w 59"/>
              <a:gd name="T7" fmla="*/ 0 h 59"/>
              <a:gd name="T8" fmla="*/ 12 w 59"/>
              <a:gd name="T9" fmla="*/ 59 h 59"/>
              <a:gd name="T10" fmla="*/ 0 60000 65536"/>
              <a:gd name="T11" fmla="*/ 0 60000 65536"/>
              <a:gd name="T12" fmla="*/ 0 60000 65536"/>
              <a:gd name="T13" fmla="*/ 0 60000 65536"/>
              <a:gd name="T14" fmla="*/ 0 60000 65536"/>
              <a:gd name="T15" fmla="*/ 0 w 59"/>
              <a:gd name="T16" fmla="*/ 0 h 59"/>
              <a:gd name="T17" fmla="*/ 59 w 59"/>
              <a:gd name="T18" fmla="*/ 59 h 59"/>
            </a:gdLst>
            <a:ahLst/>
            <a:cxnLst>
              <a:cxn ang="T10">
                <a:pos x="T0" y="T1"/>
              </a:cxn>
              <a:cxn ang="T11">
                <a:pos x="T2" y="T3"/>
              </a:cxn>
              <a:cxn ang="T12">
                <a:pos x="T4" y="T5"/>
              </a:cxn>
              <a:cxn ang="T13">
                <a:pos x="T6" y="T7"/>
              </a:cxn>
              <a:cxn ang="T14">
                <a:pos x="T8" y="T9"/>
              </a:cxn>
            </a:cxnLst>
            <a:rect l="T15" t="T16" r="T17" b="T18"/>
            <a:pathLst>
              <a:path w="59" h="59">
                <a:moveTo>
                  <a:pt x="12" y="59"/>
                </a:moveTo>
                <a:lnTo>
                  <a:pt x="0" y="59"/>
                </a:lnTo>
                <a:lnTo>
                  <a:pt x="59" y="0"/>
                </a:lnTo>
                <a:lnTo>
                  <a:pt x="12" y="59"/>
                </a:lnTo>
                <a:close/>
              </a:path>
            </a:pathLst>
          </a:custGeom>
          <a:solidFill>
            <a:srgbClr val="C3C3C3"/>
          </a:solidFill>
          <a:ln w="9525">
            <a:noFill/>
            <a:round/>
            <a:headEnd/>
            <a:tailEnd/>
          </a:ln>
        </p:spPr>
        <p:txBody>
          <a:bodyPr/>
          <a:lstStyle/>
          <a:p>
            <a:pPr eaLnBrk="0" hangingPunct="0"/>
            <a:endParaRPr lang="pt-PT"/>
          </a:p>
        </p:txBody>
      </p:sp>
      <p:sp>
        <p:nvSpPr>
          <p:cNvPr id="17632" name="Freeform 634"/>
          <p:cNvSpPr>
            <a:spLocks/>
          </p:cNvSpPr>
          <p:nvPr/>
        </p:nvSpPr>
        <p:spPr bwMode="auto">
          <a:xfrm>
            <a:off x="8234363" y="5424488"/>
            <a:ext cx="31750" cy="31750"/>
          </a:xfrm>
          <a:custGeom>
            <a:avLst/>
            <a:gdLst>
              <a:gd name="T0" fmla="*/ 0 w 59"/>
              <a:gd name="T1" fmla="*/ 59 h 59"/>
              <a:gd name="T2" fmla="*/ 0 w 59"/>
              <a:gd name="T3" fmla="*/ 59 h 59"/>
              <a:gd name="T4" fmla="*/ 59 w 59"/>
              <a:gd name="T5" fmla="*/ 0 h 59"/>
              <a:gd name="T6" fmla="*/ 59 w 59"/>
              <a:gd name="T7" fmla="*/ 0 h 59"/>
              <a:gd name="T8" fmla="*/ 0 w 59"/>
              <a:gd name="T9" fmla="*/ 59 h 59"/>
              <a:gd name="T10" fmla="*/ 0 60000 65536"/>
              <a:gd name="T11" fmla="*/ 0 60000 65536"/>
              <a:gd name="T12" fmla="*/ 0 60000 65536"/>
              <a:gd name="T13" fmla="*/ 0 60000 65536"/>
              <a:gd name="T14" fmla="*/ 0 60000 65536"/>
              <a:gd name="T15" fmla="*/ 0 w 59"/>
              <a:gd name="T16" fmla="*/ 0 h 59"/>
              <a:gd name="T17" fmla="*/ 59 w 59"/>
              <a:gd name="T18" fmla="*/ 59 h 59"/>
            </a:gdLst>
            <a:ahLst/>
            <a:cxnLst>
              <a:cxn ang="T10">
                <a:pos x="T0" y="T1"/>
              </a:cxn>
              <a:cxn ang="T11">
                <a:pos x="T2" y="T3"/>
              </a:cxn>
              <a:cxn ang="T12">
                <a:pos x="T4" y="T5"/>
              </a:cxn>
              <a:cxn ang="T13">
                <a:pos x="T6" y="T7"/>
              </a:cxn>
              <a:cxn ang="T14">
                <a:pos x="T8" y="T9"/>
              </a:cxn>
            </a:cxnLst>
            <a:rect l="T15" t="T16" r="T17" b="T18"/>
            <a:pathLst>
              <a:path w="59" h="59">
                <a:moveTo>
                  <a:pt x="0" y="59"/>
                </a:moveTo>
                <a:lnTo>
                  <a:pt x="0" y="59"/>
                </a:lnTo>
                <a:lnTo>
                  <a:pt x="59" y="0"/>
                </a:lnTo>
                <a:lnTo>
                  <a:pt x="0" y="59"/>
                </a:lnTo>
                <a:close/>
              </a:path>
            </a:pathLst>
          </a:custGeom>
          <a:solidFill>
            <a:srgbClr val="C2C2C2"/>
          </a:solidFill>
          <a:ln w="9525">
            <a:noFill/>
            <a:round/>
            <a:headEnd/>
            <a:tailEnd/>
          </a:ln>
        </p:spPr>
        <p:txBody>
          <a:bodyPr/>
          <a:lstStyle/>
          <a:p>
            <a:pPr eaLnBrk="0" hangingPunct="0"/>
            <a:endParaRPr lang="pt-PT"/>
          </a:p>
        </p:txBody>
      </p:sp>
      <p:sp>
        <p:nvSpPr>
          <p:cNvPr id="17633" name="Freeform 635"/>
          <p:cNvSpPr>
            <a:spLocks/>
          </p:cNvSpPr>
          <p:nvPr/>
        </p:nvSpPr>
        <p:spPr bwMode="auto">
          <a:xfrm>
            <a:off x="8234363" y="5424488"/>
            <a:ext cx="31750" cy="31750"/>
          </a:xfrm>
          <a:custGeom>
            <a:avLst/>
            <a:gdLst>
              <a:gd name="T0" fmla="*/ 0 w 59"/>
              <a:gd name="T1" fmla="*/ 59 h 59"/>
              <a:gd name="T2" fmla="*/ 0 w 59"/>
              <a:gd name="T3" fmla="*/ 47 h 59"/>
              <a:gd name="T4" fmla="*/ 59 w 59"/>
              <a:gd name="T5" fmla="*/ 0 h 59"/>
              <a:gd name="T6" fmla="*/ 59 w 59"/>
              <a:gd name="T7" fmla="*/ 0 h 59"/>
              <a:gd name="T8" fmla="*/ 0 w 59"/>
              <a:gd name="T9" fmla="*/ 59 h 59"/>
              <a:gd name="T10" fmla="*/ 0 60000 65536"/>
              <a:gd name="T11" fmla="*/ 0 60000 65536"/>
              <a:gd name="T12" fmla="*/ 0 60000 65536"/>
              <a:gd name="T13" fmla="*/ 0 60000 65536"/>
              <a:gd name="T14" fmla="*/ 0 60000 65536"/>
              <a:gd name="T15" fmla="*/ 0 w 59"/>
              <a:gd name="T16" fmla="*/ 0 h 59"/>
              <a:gd name="T17" fmla="*/ 59 w 59"/>
              <a:gd name="T18" fmla="*/ 59 h 59"/>
            </a:gdLst>
            <a:ahLst/>
            <a:cxnLst>
              <a:cxn ang="T10">
                <a:pos x="T0" y="T1"/>
              </a:cxn>
              <a:cxn ang="T11">
                <a:pos x="T2" y="T3"/>
              </a:cxn>
              <a:cxn ang="T12">
                <a:pos x="T4" y="T5"/>
              </a:cxn>
              <a:cxn ang="T13">
                <a:pos x="T6" y="T7"/>
              </a:cxn>
              <a:cxn ang="T14">
                <a:pos x="T8" y="T9"/>
              </a:cxn>
            </a:cxnLst>
            <a:rect l="T15" t="T16" r="T17" b="T18"/>
            <a:pathLst>
              <a:path w="59" h="59">
                <a:moveTo>
                  <a:pt x="0" y="59"/>
                </a:moveTo>
                <a:lnTo>
                  <a:pt x="0" y="47"/>
                </a:lnTo>
                <a:lnTo>
                  <a:pt x="59" y="0"/>
                </a:lnTo>
                <a:lnTo>
                  <a:pt x="0" y="59"/>
                </a:lnTo>
                <a:close/>
              </a:path>
            </a:pathLst>
          </a:custGeom>
          <a:solidFill>
            <a:srgbClr val="C1C1C1"/>
          </a:solidFill>
          <a:ln w="9525">
            <a:noFill/>
            <a:round/>
            <a:headEnd/>
            <a:tailEnd/>
          </a:ln>
        </p:spPr>
        <p:txBody>
          <a:bodyPr/>
          <a:lstStyle/>
          <a:p>
            <a:pPr eaLnBrk="0" hangingPunct="0"/>
            <a:endParaRPr lang="pt-PT"/>
          </a:p>
        </p:txBody>
      </p:sp>
      <p:sp>
        <p:nvSpPr>
          <p:cNvPr id="17634" name="Freeform 636"/>
          <p:cNvSpPr>
            <a:spLocks/>
          </p:cNvSpPr>
          <p:nvPr/>
        </p:nvSpPr>
        <p:spPr bwMode="auto">
          <a:xfrm>
            <a:off x="8228013" y="5418138"/>
            <a:ext cx="38100" cy="31750"/>
          </a:xfrm>
          <a:custGeom>
            <a:avLst/>
            <a:gdLst>
              <a:gd name="T0" fmla="*/ 12 w 71"/>
              <a:gd name="T1" fmla="*/ 60 h 60"/>
              <a:gd name="T2" fmla="*/ 0 w 71"/>
              <a:gd name="T3" fmla="*/ 60 h 60"/>
              <a:gd name="T4" fmla="*/ 60 w 71"/>
              <a:gd name="T5" fmla="*/ 0 h 60"/>
              <a:gd name="T6" fmla="*/ 71 w 71"/>
              <a:gd name="T7" fmla="*/ 13 h 60"/>
              <a:gd name="T8" fmla="*/ 12 w 71"/>
              <a:gd name="T9" fmla="*/ 60 h 60"/>
              <a:gd name="T10" fmla="*/ 0 60000 65536"/>
              <a:gd name="T11" fmla="*/ 0 60000 65536"/>
              <a:gd name="T12" fmla="*/ 0 60000 65536"/>
              <a:gd name="T13" fmla="*/ 0 60000 65536"/>
              <a:gd name="T14" fmla="*/ 0 60000 65536"/>
              <a:gd name="T15" fmla="*/ 0 w 71"/>
              <a:gd name="T16" fmla="*/ 0 h 60"/>
              <a:gd name="T17" fmla="*/ 71 w 71"/>
              <a:gd name="T18" fmla="*/ 60 h 60"/>
            </a:gdLst>
            <a:ahLst/>
            <a:cxnLst>
              <a:cxn ang="T10">
                <a:pos x="T0" y="T1"/>
              </a:cxn>
              <a:cxn ang="T11">
                <a:pos x="T2" y="T3"/>
              </a:cxn>
              <a:cxn ang="T12">
                <a:pos x="T4" y="T5"/>
              </a:cxn>
              <a:cxn ang="T13">
                <a:pos x="T6" y="T7"/>
              </a:cxn>
              <a:cxn ang="T14">
                <a:pos x="T8" y="T9"/>
              </a:cxn>
            </a:cxnLst>
            <a:rect l="T15" t="T16" r="T17" b="T18"/>
            <a:pathLst>
              <a:path w="71" h="60">
                <a:moveTo>
                  <a:pt x="12" y="60"/>
                </a:moveTo>
                <a:lnTo>
                  <a:pt x="0" y="60"/>
                </a:lnTo>
                <a:lnTo>
                  <a:pt x="60" y="0"/>
                </a:lnTo>
                <a:lnTo>
                  <a:pt x="71" y="13"/>
                </a:lnTo>
                <a:lnTo>
                  <a:pt x="12" y="60"/>
                </a:lnTo>
                <a:close/>
              </a:path>
            </a:pathLst>
          </a:custGeom>
          <a:solidFill>
            <a:srgbClr val="C0C0C0"/>
          </a:solidFill>
          <a:ln w="9525">
            <a:noFill/>
            <a:round/>
            <a:headEnd/>
            <a:tailEnd/>
          </a:ln>
        </p:spPr>
        <p:txBody>
          <a:bodyPr/>
          <a:lstStyle/>
          <a:p>
            <a:pPr eaLnBrk="0" hangingPunct="0"/>
            <a:endParaRPr lang="pt-PT"/>
          </a:p>
        </p:txBody>
      </p:sp>
      <p:sp>
        <p:nvSpPr>
          <p:cNvPr id="17635" name="Freeform 637"/>
          <p:cNvSpPr>
            <a:spLocks/>
          </p:cNvSpPr>
          <p:nvPr/>
        </p:nvSpPr>
        <p:spPr bwMode="auto">
          <a:xfrm>
            <a:off x="8234363" y="5424488"/>
            <a:ext cx="31750" cy="25400"/>
          </a:xfrm>
          <a:custGeom>
            <a:avLst/>
            <a:gdLst>
              <a:gd name="T0" fmla="*/ 0 w 59"/>
              <a:gd name="T1" fmla="*/ 47 h 47"/>
              <a:gd name="T2" fmla="*/ 0 w 59"/>
              <a:gd name="T3" fmla="*/ 47 h 47"/>
              <a:gd name="T4" fmla="*/ 48 w 59"/>
              <a:gd name="T5" fmla="*/ 0 h 47"/>
              <a:gd name="T6" fmla="*/ 59 w 59"/>
              <a:gd name="T7" fmla="*/ 0 h 47"/>
              <a:gd name="T8" fmla="*/ 0 w 59"/>
              <a:gd name="T9" fmla="*/ 47 h 47"/>
              <a:gd name="T10" fmla="*/ 0 60000 65536"/>
              <a:gd name="T11" fmla="*/ 0 60000 65536"/>
              <a:gd name="T12" fmla="*/ 0 60000 65536"/>
              <a:gd name="T13" fmla="*/ 0 60000 65536"/>
              <a:gd name="T14" fmla="*/ 0 60000 65536"/>
              <a:gd name="T15" fmla="*/ 0 w 59"/>
              <a:gd name="T16" fmla="*/ 0 h 47"/>
              <a:gd name="T17" fmla="*/ 59 w 59"/>
              <a:gd name="T18" fmla="*/ 47 h 47"/>
            </a:gdLst>
            <a:ahLst/>
            <a:cxnLst>
              <a:cxn ang="T10">
                <a:pos x="T0" y="T1"/>
              </a:cxn>
              <a:cxn ang="T11">
                <a:pos x="T2" y="T3"/>
              </a:cxn>
              <a:cxn ang="T12">
                <a:pos x="T4" y="T5"/>
              </a:cxn>
              <a:cxn ang="T13">
                <a:pos x="T6" y="T7"/>
              </a:cxn>
              <a:cxn ang="T14">
                <a:pos x="T8" y="T9"/>
              </a:cxn>
            </a:cxnLst>
            <a:rect l="T15" t="T16" r="T17" b="T18"/>
            <a:pathLst>
              <a:path w="59" h="47">
                <a:moveTo>
                  <a:pt x="0" y="47"/>
                </a:moveTo>
                <a:lnTo>
                  <a:pt x="0" y="47"/>
                </a:lnTo>
                <a:lnTo>
                  <a:pt x="48" y="0"/>
                </a:lnTo>
                <a:lnTo>
                  <a:pt x="59" y="0"/>
                </a:lnTo>
                <a:lnTo>
                  <a:pt x="0" y="47"/>
                </a:lnTo>
                <a:close/>
              </a:path>
            </a:pathLst>
          </a:custGeom>
          <a:solidFill>
            <a:srgbClr val="C0C0C0"/>
          </a:solidFill>
          <a:ln w="9525">
            <a:noFill/>
            <a:round/>
            <a:headEnd/>
            <a:tailEnd/>
          </a:ln>
        </p:spPr>
        <p:txBody>
          <a:bodyPr/>
          <a:lstStyle/>
          <a:p>
            <a:pPr eaLnBrk="0" hangingPunct="0"/>
            <a:endParaRPr lang="pt-PT"/>
          </a:p>
        </p:txBody>
      </p:sp>
      <p:sp>
        <p:nvSpPr>
          <p:cNvPr id="17636" name="Freeform 638"/>
          <p:cNvSpPr>
            <a:spLocks/>
          </p:cNvSpPr>
          <p:nvPr/>
        </p:nvSpPr>
        <p:spPr bwMode="auto">
          <a:xfrm>
            <a:off x="8228013" y="5418138"/>
            <a:ext cx="31750" cy="31750"/>
          </a:xfrm>
          <a:custGeom>
            <a:avLst/>
            <a:gdLst>
              <a:gd name="T0" fmla="*/ 12 w 60"/>
              <a:gd name="T1" fmla="*/ 60 h 60"/>
              <a:gd name="T2" fmla="*/ 0 w 60"/>
              <a:gd name="T3" fmla="*/ 60 h 60"/>
              <a:gd name="T4" fmla="*/ 60 w 60"/>
              <a:gd name="T5" fmla="*/ 0 h 60"/>
              <a:gd name="T6" fmla="*/ 60 w 60"/>
              <a:gd name="T7" fmla="*/ 13 h 60"/>
              <a:gd name="T8" fmla="*/ 12 w 60"/>
              <a:gd name="T9" fmla="*/ 60 h 60"/>
              <a:gd name="T10" fmla="*/ 0 60000 65536"/>
              <a:gd name="T11" fmla="*/ 0 60000 65536"/>
              <a:gd name="T12" fmla="*/ 0 60000 65536"/>
              <a:gd name="T13" fmla="*/ 0 60000 65536"/>
              <a:gd name="T14" fmla="*/ 0 60000 65536"/>
              <a:gd name="T15" fmla="*/ 0 w 60"/>
              <a:gd name="T16" fmla="*/ 0 h 60"/>
              <a:gd name="T17" fmla="*/ 60 w 60"/>
              <a:gd name="T18" fmla="*/ 60 h 60"/>
            </a:gdLst>
            <a:ahLst/>
            <a:cxnLst>
              <a:cxn ang="T10">
                <a:pos x="T0" y="T1"/>
              </a:cxn>
              <a:cxn ang="T11">
                <a:pos x="T2" y="T3"/>
              </a:cxn>
              <a:cxn ang="T12">
                <a:pos x="T4" y="T5"/>
              </a:cxn>
              <a:cxn ang="T13">
                <a:pos x="T6" y="T7"/>
              </a:cxn>
              <a:cxn ang="T14">
                <a:pos x="T8" y="T9"/>
              </a:cxn>
            </a:cxnLst>
            <a:rect l="T15" t="T16" r="T17" b="T18"/>
            <a:pathLst>
              <a:path w="60" h="60">
                <a:moveTo>
                  <a:pt x="12" y="60"/>
                </a:moveTo>
                <a:lnTo>
                  <a:pt x="0" y="60"/>
                </a:lnTo>
                <a:lnTo>
                  <a:pt x="60" y="0"/>
                </a:lnTo>
                <a:lnTo>
                  <a:pt x="60" y="13"/>
                </a:lnTo>
                <a:lnTo>
                  <a:pt x="12" y="60"/>
                </a:lnTo>
                <a:close/>
              </a:path>
            </a:pathLst>
          </a:custGeom>
          <a:solidFill>
            <a:srgbClr val="BEBEBE"/>
          </a:solidFill>
          <a:ln w="9525">
            <a:noFill/>
            <a:round/>
            <a:headEnd/>
            <a:tailEnd/>
          </a:ln>
        </p:spPr>
        <p:txBody>
          <a:bodyPr/>
          <a:lstStyle/>
          <a:p>
            <a:pPr eaLnBrk="0" hangingPunct="0"/>
            <a:endParaRPr lang="pt-PT"/>
          </a:p>
        </p:txBody>
      </p:sp>
      <p:sp>
        <p:nvSpPr>
          <p:cNvPr id="17637" name="Freeform 639"/>
          <p:cNvSpPr>
            <a:spLocks/>
          </p:cNvSpPr>
          <p:nvPr/>
        </p:nvSpPr>
        <p:spPr bwMode="auto">
          <a:xfrm>
            <a:off x="8228013" y="5418138"/>
            <a:ext cx="31750" cy="31750"/>
          </a:xfrm>
          <a:custGeom>
            <a:avLst/>
            <a:gdLst>
              <a:gd name="T0" fmla="*/ 0 w 60"/>
              <a:gd name="T1" fmla="*/ 60 h 60"/>
              <a:gd name="T2" fmla="*/ 0 w 60"/>
              <a:gd name="T3" fmla="*/ 60 h 60"/>
              <a:gd name="T4" fmla="*/ 60 w 60"/>
              <a:gd name="T5" fmla="*/ 0 h 60"/>
              <a:gd name="T6" fmla="*/ 60 w 60"/>
              <a:gd name="T7" fmla="*/ 0 h 60"/>
              <a:gd name="T8" fmla="*/ 0 w 60"/>
              <a:gd name="T9" fmla="*/ 60 h 60"/>
              <a:gd name="T10" fmla="*/ 0 60000 65536"/>
              <a:gd name="T11" fmla="*/ 0 60000 65536"/>
              <a:gd name="T12" fmla="*/ 0 60000 65536"/>
              <a:gd name="T13" fmla="*/ 0 60000 65536"/>
              <a:gd name="T14" fmla="*/ 0 60000 65536"/>
              <a:gd name="T15" fmla="*/ 0 w 60"/>
              <a:gd name="T16" fmla="*/ 0 h 60"/>
              <a:gd name="T17" fmla="*/ 60 w 60"/>
              <a:gd name="T18" fmla="*/ 60 h 60"/>
            </a:gdLst>
            <a:ahLst/>
            <a:cxnLst>
              <a:cxn ang="T10">
                <a:pos x="T0" y="T1"/>
              </a:cxn>
              <a:cxn ang="T11">
                <a:pos x="T2" y="T3"/>
              </a:cxn>
              <a:cxn ang="T12">
                <a:pos x="T4" y="T5"/>
              </a:cxn>
              <a:cxn ang="T13">
                <a:pos x="T6" y="T7"/>
              </a:cxn>
              <a:cxn ang="T14">
                <a:pos x="T8" y="T9"/>
              </a:cxn>
            </a:cxnLst>
            <a:rect l="T15" t="T16" r="T17" b="T18"/>
            <a:pathLst>
              <a:path w="60" h="60">
                <a:moveTo>
                  <a:pt x="0" y="60"/>
                </a:moveTo>
                <a:lnTo>
                  <a:pt x="0" y="60"/>
                </a:lnTo>
                <a:lnTo>
                  <a:pt x="60" y="0"/>
                </a:lnTo>
                <a:lnTo>
                  <a:pt x="0" y="60"/>
                </a:lnTo>
                <a:close/>
              </a:path>
            </a:pathLst>
          </a:custGeom>
          <a:solidFill>
            <a:srgbClr val="BCBCBC"/>
          </a:solidFill>
          <a:ln w="9525">
            <a:noFill/>
            <a:round/>
            <a:headEnd/>
            <a:tailEnd/>
          </a:ln>
        </p:spPr>
        <p:txBody>
          <a:bodyPr/>
          <a:lstStyle/>
          <a:p>
            <a:pPr eaLnBrk="0" hangingPunct="0"/>
            <a:endParaRPr lang="pt-PT"/>
          </a:p>
        </p:txBody>
      </p:sp>
      <p:sp>
        <p:nvSpPr>
          <p:cNvPr id="17638" name="Freeform 640"/>
          <p:cNvSpPr>
            <a:spLocks/>
          </p:cNvSpPr>
          <p:nvPr/>
        </p:nvSpPr>
        <p:spPr bwMode="auto">
          <a:xfrm>
            <a:off x="8228013" y="5418138"/>
            <a:ext cx="31750" cy="31750"/>
          </a:xfrm>
          <a:custGeom>
            <a:avLst/>
            <a:gdLst>
              <a:gd name="T0" fmla="*/ 0 w 60"/>
              <a:gd name="T1" fmla="*/ 60 h 60"/>
              <a:gd name="T2" fmla="*/ 0 w 60"/>
              <a:gd name="T3" fmla="*/ 60 h 60"/>
              <a:gd name="T4" fmla="*/ 60 w 60"/>
              <a:gd name="T5" fmla="*/ 0 h 60"/>
              <a:gd name="T6" fmla="*/ 60 w 60"/>
              <a:gd name="T7" fmla="*/ 0 h 60"/>
              <a:gd name="T8" fmla="*/ 0 w 60"/>
              <a:gd name="T9" fmla="*/ 60 h 60"/>
              <a:gd name="T10" fmla="*/ 0 60000 65536"/>
              <a:gd name="T11" fmla="*/ 0 60000 65536"/>
              <a:gd name="T12" fmla="*/ 0 60000 65536"/>
              <a:gd name="T13" fmla="*/ 0 60000 65536"/>
              <a:gd name="T14" fmla="*/ 0 60000 65536"/>
              <a:gd name="T15" fmla="*/ 0 w 60"/>
              <a:gd name="T16" fmla="*/ 0 h 60"/>
              <a:gd name="T17" fmla="*/ 60 w 60"/>
              <a:gd name="T18" fmla="*/ 60 h 60"/>
            </a:gdLst>
            <a:ahLst/>
            <a:cxnLst>
              <a:cxn ang="T10">
                <a:pos x="T0" y="T1"/>
              </a:cxn>
              <a:cxn ang="T11">
                <a:pos x="T2" y="T3"/>
              </a:cxn>
              <a:cxn ang="T12">
                <a:pos x="T4" y="T5"/>
              </a:cxn>
              <a:cxn ang="T13">
                <a:pos x="T6" y="T7"/>
              </a:cxn>
              <a:cxn ang="T14">
                <a:pos x="T8" y="T9"/>
              </a:cxn>
            </a:cxnLst>
            <a:rect l="T15" t="T16" r="T17" b="T18"/>
            <a:pathLst>
              <a:path w="60" h="60">
                <a:moveTo>
                  <a:pt x="0" y="60"/>
                </a:moveTo>
                <a:lnTo>
                  <a:pt x="0" y="60"/>
                </a:lnTo>
                <a:lnTo>
                  <a:pt x="60" y="0"/>
                </a:lnTo>
                <a:lnTo>
                  <a:pt x="0" y="60"/>
                </a:lnTo>
                <a:close/>
              </a:path>
            </a:pathLst>
          </a:custGeom>
          <a:solidFill>
            <a:srgbClr val="BABABA"/>
          </a:solidFill>
          <a:ln w="9525">
            <a:noFill/>
            <a:round/>
            <a:headEnd/>
            <a:tailEnd/>
          </a:ln>
        </p:spPr>
        <p:txBody>
          <a:bodyPr/>
          <a:lstStyle/>
          <a:p>
            <a:pPr eaLnBrk="0" hangingPunct="0"/>
            <a:endParaRPr lang="pt-PT"/>
          </a:p>
        </p:txBody>
      </p:sp>
      <p:sp>
        <p:nvSpPr>
          <p:cNvPr id="17639" name="Freeform 641"/>
          <p:cNvSpPr>
            <a:spLocks/>
          </p:cNvSpPr>
          <p:nvPr/>
        </p:nvSpPr>
        <p:spPr bwMode="auto">
          <a:xfrm>
            <a:off x="8221663" y="5418138"/>
            <a:ext cx="38100" cy="31750"/>
          </a:xfrm>
          <a:custGeom>
            <a:avLst/>
            <a:gdLst>
              <a:gd name="T0" fmla="*/ 12 w 72"/>
              <a:gd name="T1" fmla="*/ 60 h 60"/>
              <a:gd name="T2" fmla="*/ 0 w 72"/>
              <a:gd name="T3" fmla="*/ 48 h 60"/>
              <a:gd name="T4" fmla="*/ 59 w 72"/>
              <a:gd name="T5" fmla="*/ 0 h 60"/>
              <a:gd name="T6" fmla="*/ 72 w 72"/>
              <a:gd name="T7" fmla="*/ 0 h 60"/>
              <a:gd name="T8" fmla="*/ 12 w 72"/>
              <a:gd name="T9" fmla="*/ 60 h 60"/>
              <a:gd name="T10" fmla="*/ 0 60000 65536"/>
              <a:gd name="T11" fmla="*/ 0 60000 65536"/>
              <a:gd name="T12" fmla="*/ 0 60000 65536"/>
              <a:gd name="T13" fmla="*/ 0 60000 65536"/>
              <a:gd name="T14" fmla="*/ 0 60000 65536"/>
              <a:gd name="T15" fmla="*/ 0 w 72"/>
              <a:gd name="T16" fmla="*/ 0 h 60"/>
              <a:gd name="T17" fmla="*/ 72 w 72"/>
              <a:gd name="T18" fmla="*/ 60 h 60"/>
            </a:gdLst>
            <a:ahLst/>
            <a:cxnLst>
              <a:cxn ang="T10">
                <a:pos x="T0" y="T1"/>
              </a:cxn>
              <a:cxn ang="T11">
                <a:pos x="T2" y="T3"/>
              </a:cxn>
              <a:cxn ang="T12">
                <a:pos x="T4" y="T5"/>
              </a:cxn>
              <a:cxn ang="T13">
                <a:pos x="T6" y="T7"/>
              </a:cxn>
              <a:cxn ang="T14">
                <a:pos x="T8" y="T9"/>
              </a:cxn>
            </a:cxnLst>
            <a:rect l="T15" t="T16" r="T17" b="T18"/>
            <a:pathLst>
              <a:path w="72" h="60">
                <a:moveTo>
                  <a:pt x="12" y="60"/>
                </a:moveTo>
                <a:lnTo>
                  <a:pt x="0" y="48"/>
                </a:lnTo>
                <a:lnTo>
                  <a:pt x="59" y="0"/>
                </a:lnTo>
                <a:lnTo>
                  <a:pt x="72" y="0"/>
                </a:lnTo>
                <a:lnTo>
                  <a:pt x="12" y="60"/>
                </a:lnTo>
                <a:close/>
              </a:path>
            </a:pathLst>
          </a:custGeom>
          <a:solidFill>
            <a:srgbClr val="B8B8B8"/>
          </a:solidFill>
          <a:ln w="9525">
            <a:noFill/>
            <a:round/>
            <a:headEnd/>
            <a:tailEnd/>
          </a:ln>
        </p:spPr>
        <p:txBody>
          <a:bodyPr/>
          <a:lstStyle/>
          <a:p>
            <a:pPr eaLnBrk="0" hangingPunct="0"/>
            <a:endParaRPr lang="pt-PT"/>
          </a:p>
        </p:txBody>
      </p:sp>
      <p:sp>
        <p:nvSpPr>
          <p:cNvPr id="17640" name="Freeform 642"/>
          <p:cNvSpPr>
            <a:spLocks/>
          </p:cNvSpPr>
          <p:nvPr/>
        </p:nvSpPr>
        <p:spPr bwMode="auto">
          <a:xfrm>
            <a:off x="8228013" y="5418138"/>
            <a:ext cx="31750" cy="31750"/>
          </a:xfrm>
          <a:custGeom>
            <a:avLst/>
            <a:gdLst>
              <a:gd name="T0" fmla="*/ 0 w 60"/>
              <a:gd name="T1" fmla="*/ 60 h 60"/>
              <a:gd name="T2" fmla="*/ 0 w 60"/>
              <a:gd name="T3" fmla="*/ 60 h 60"/>
              <a:gd name="T4" fmla="*/ 47 w 60"/>
              <a:gd name="T5" fmla="*/ 0 h 60"/>
              <a:gd name="T6" fmla="*/ 60 w 60"/>
              <a:gd name="T7" fmla="*/ 0 h 60"/>
              <a:gd name="T8" fmla="*/ 0 w 60"/>
              <a:gd name="T9" fmla="*/ 60 h 60"/>
              <a:gd name="T10" fmla="*/ 0 60000 65536"/>
              <a:gd name="T11" fmla="*/ 0 60000 65536"/>
              <a:gd name="T12" fmla="*/ 0 60000 65536"/>
              <a:gd name="T13" fmla="*/ 0 60000 65536"/>
              <a:gd name="T14" fmla="*/ 0 60000 65536"/>
              <a:gd name="T15" fmla="*/ 0 w 60"/>
              <a:gd name="T16" fmla="*/ 0 h 60"/>
              <a:gd name="T17" fmla="*/ 60 w 60"/>
              <a:gd name="T18" fmla="*/ 60 h 60"/>
            </a:gdLst>
            <a:ahLst/>
            <a:cxnLst>
              <a:cxn ang="T10">
                <a:pos x="T0" y="T1"/>
              </a:cxn>
              <a:cxn ang="T11">
                <a:pos x="T2" y="T3"/>
              </a:cxn>
              <a:cxn ang="T12">
                <a:pos x="T4" y="T5"/>
              </a:cxn>
              <a:cxn ang="T13">
                <a:pos x="T6" y="T7"/>
              </a:cxn>
              <a:cxn ang="T14">
                <a:pos x="T8" y="T9"/>
              </a:cxn>
            </a:cxnLst>
            <a:rect l="T15" t="T16" r="T17" b="T18"/>
            <a:pathLst>
              <a:path w="60" h="60">
                <a:moveTo>
                  <a:pt x="0" y="60"/>
                </a:moveTo>
                <a:lnTo>
                  <a:pt x="0" y="60"/>
                </a:lnTo>
                <a:lnTo>
                  <a:pt x="47" y="0"/>
                </a:lnTo>
                <a:lnTo>
                  <a:pt x="60" y="0"/>
                </a:lnTo>
                <a:lnTo>
                  <a:pt x="0" y="60"/>
                </a:lnTo>
                <a:close/>
              </a:path>
            </a:pathLst>
          </a:custGeom>
          <a:solidFill>
            <a:srgbClr val="B8B8B8"/>
          </a:solidFill>
          <a:ln w="9525">
            <a:noFill/>
            <a:round/>
            <a:headEnd/>
            <a:tailEnd/>
          </a:ln>
        </p:spPr>
        <p:txBody>
          <a:bodyPr/>
          <a:lstStyle/>
          <a:p>
            <a:pPr eaLnBrk="0" hangingPunct="0"/>
            <a:endParaRPr lang="pt-PT"/>
          </a:p>
        </p:txBody>
      </p:sp>
      <p:sp>
        <p:nvSpPr>
          <p:cNvPr id="17641" name="Freeform 643"/>
          <p:cNvSpPr>
            <a:spLocks/>
          </p:cNvSpPr>
          <p:nvPr/>
        </p:nvSpPr>
        <p:spPr bwMode="auto">
          <a:xfrm>
            <a:off x="8221663" y="5418138"/>
            <a:ext cx="31750" cy="31750"/>
          </a:xfrm>
          <a:custGeom>
            <a:avLst/>
            <a:gdLst>
              <a:gd name="T0" fmla="*/ 12 w 59"/>
              <a:gd name="T1" fmla="*/ 60 h 60"/>
              <a:gd name="T2" fmla="*/ 0 w 59"/>
              <a:gd name="T3" fmla="*/ 60 h 60"/>
              <a:gd name="T4" fmla="*/ 59 w 59"/>
              <a:gd name="T5" fmla="*/ 0 h 60"/>
              <a:gd name="T6" fmla="*/ 59 w 59"/>
              <a:gd name="T7" fmla="*/ 0 h 60"/>
              <a:gd name="T8" fmla="*/ 12 w 59"/>
              <a:gd name="T9" fmla="*/ 60 h 60"/>
              <a:gd name="T10" fmla="*/ 0 60000 65536"/>
              <a:gd name="T11" fmla="*/ 0 60000 65536"/>
              <a:gd name="T12" fmla="*/ 0 60000 65536"/>
              <a:gd name="T13" fmla="*/ 0 60000 65536"/>
              <a:gd name="T14" fmla="*/ 0 60000 65536"/>
              <a:gd name="T15" fmla="*/ 0 w 59"/>
              <a:gd name="T16" fmla="*/ 0 h 60"/>
              <a:gd name="T17" fmla="*/ 59 w 59"/>
              <a:gd name="T18" fmla="*/ 60 h 60"/>
            </a:gdLst>
            <a:ahLst/>
            <a:cxnLst>
              <a:cxn ang="T10">
                <a:pos x="T0" y="T1"/>
              </a:cxn>
              <a:cxn ang="T11">
                <a:pos x="T2" y="T3"/>
              </a:cxn>
              <a:cxn ang="T12">
                <a:pos x="T4" y="T5"/>
              </a:cxn>
              <a:cxn ang="T13">
                <a:pos x="T6" y="T7"/>
              </a:cxn>
              <a:cxn ang="T14">
                <a:pos x="T8" y="T9"/>
              </a:cxn>
            </a:cxnLst>
            <a:rect l="T15" t="T16" r="T17" b="T18"/>
            <a:pathLst>
              <a:path w="59" h="60">
                <a:moveTo>
                  <a:pt x="12" y="60"/>
                </a:moveTo>
                <a:lnTo>
                  <a:pt x="0" y="60"/>
                </a:lnTo>
                <a:lnTo>
                  <a:pt x="59" y="0"/>
                </a:lnTo>
                <a:lnTo>
                  <a:pt x="12" y="60"/>
                </a:lnTo>
                <a:close/>
              </a:path>
            </a:pathLst>
          </a:custGeom>
          <a:solidFill>
            <a:srgbClr val="B6B6B6"/>
          </a:solidFill>
          <a:ln w="9525">
            <a:noFill/>
            <a:round/>
            <a:headEnd/>
            <a:tailEnd/>
          </a:ln>
        </p:spPr>
        <p:txBody>
          <a:bodyPr/>
          <a:lstStyle/>
          <a:p>
            <a:pPr eaLnBrk="0" hangingPunct="0"/>
            <a:endParaRPr lang="pt-PT"/>
          </a:p>
        </p:txBody>
      </p:sp>
      <p:sp>
        <p:nvSpPr>
          <p:cNvPr id="17642" name="Freeform 644"/>
          <p:cNvSpPr>
            <a:spLocks/>
          </p:cNvSpPr>
          <p:nvPr/>
        </p:nvSpPr>
        <p:spPr bwMode="auto">
          <a:xfrm>
            <a:off x="8221663" y="5418138"/>
            <a:ext cx="31750" cy="31750"/>
          </a:xfrm>
          <a:custGeom>
            <a:avLst/>
            <a:gdLst>
              <a:gd name="T0" fmla="*/ 0 w 59"/>
              <a:gd name="T1" fmla="*/ 60 h 60"/>
              <a:gd name="T2" fmla="*/ 0 w 59"/>
              <a:gd name="T3" fmla="*/ 48 h 60"/>
              <a:gd name="T4" fmla="*/ 59 w 59"/>
              <a:gd name="T5" fmla="*/ 0 h 60"/>
              <a:gd name="T6" fmla="*/ 59 w 59"/>
              <a:gd name="T7" fmla="*/ 0 h 60"/>
              <a:gd name="T8" fmla="*/ 0 w 59"/>
              <a:gd name="T9" fmla="*/ 60 h 60"/>
              <a:gd name="T10" fmla="*/ 0 60000 65536"/>
              <a:gd name="T11" fmla="*/ 0 60000 65536"/>
              <a:gd name="T12" fmla="*/ 0 60000 65536"/>
              <a:gd name="T13" fmla="*/ 0 60000 65536"/>
              <a:gd name="T14" fmla="*/ 0 60000 65536"/>
              <a:gd name="T15" fmla="*/ 0 w 59"/>
              <a:gd name="T16" fmla="*/ 0 h 60"/>
              <a:gd name="T17" fmla="*/ 59 w 59"/>
              <a:gd name="T18" fmla="*/ 60 h 60"/>
            </a:gdLst>
            <a:ahLst/>
            <a:cxnLst>
              <a:cxn ang="T10">
                <a:pos x="T0" y="T1"/>
              </a:cxn>
              <a:cxn ang="T11">
                <a:pos x="T2" y="T3"/>
              </a:cxn>
              <a:cxn ang="T12">
                <a:pos x="T4" y="T5"/>
              </a:cxn>
              <a:cxn ang="T13">
                <a:pos x="T6" y="T7"/>
              </a:cxn>
              <a:cxn ang="T14">
                <a:pos x="T8" y="T9"/>
              </a:cxn>
            </a:cxnLst>
            <a:rect l="T15" t="T16" r="T17" b="T18"/>
            <a:pathLst>
              <a:path w="59" h="60">
                <a:moveTo>
                  <a:pt x="0" y="60"/>
                </a:moveTo>
                <a:lnTo>
                  <a:pt x="0" y="48"/>
                </a:lnTo>
                <a:lnTo>
                  <a:pt x="59" y="0"/>
                </a:lnTo>
                <a:lnTo>
                  <a:pt x="0" y="60"/>
                </a:lnTo>
                <a:close/>
              </a:path>
            </a:pathLst>
          </a:custGeom>
          <a:solidFill>
            <a:srgbClr val="B5B5B5"/>
          </a:solidFill>
          <a:ln w="9525">
            <a:noFill/>
            <a:round/>
            <a:headEnd/>
            <a:tailEnd/>
          </a:ln>
        </p:spPr>
        <p:txBody>
          <a:bodyPr/>
          <a:lstStyle/>
          <a:p>
            <a:pPr eaLnBrk="0" hangingPunct="0"/>
            <a:endParaRPr lang="pt-PT"/>
          </a:p>
        </p:txBody>
      </p:sp>
      <p:sp>
        <p:nvSpPr>
          <p:cNvPr id="17643" name="Freeform 645"/>
          <p:cNvSpPr>
            <a:spLocks/>
          </p:cNvSpPr>
          <p:nvPr/>
        </p:nvSpPr>
        <p:spPr bwMode="auto">
          <a:xfrm>
            <a:off x="8221663" y="5418138"/>
            <a:ext cx="31750" cy="25400"/>
          </a:xfrm>
          <a:custGeom>
            <a:avLst/>
            <a:gdLst>
              <a:gd name="T0" fmla="*/ 0 w 59"/>
              <a:gd name="T1" fmla="*/ 48 h 48"/>
              <a:gd name="T2" fmla="*/ 0 w 59"/>
              <a:gd name="T3" fmla="*/ 48 h 48"/>
              <a:gd name="T4" fmla="*/ 59 w 59"/>
              <a:gd name="T5" fmla="*/ 0 h 48"/>
              <a:gd name="T6" fmla="*/ 59 w 59"/>
              <a:gd name="T7" fmla="*/ 0 h 48"/>
              <a:gd name="T8" fmla="*/ 0 w 59"/>
              <a:gd name="T9" fmla="*/ 48 h 48"/>
              <a:gd name="T10" fmla="*/ 0 60000 65536"/>
              <a:gd name="T11" fmla="*/ 0 60000 65536"/>
              <a:gd name="T12" fmla="*/ 0 60000 65536"/>
              <a:gd name="T13" fmla="*/ 0 60000 65536"/>
              <a:gd name="T14" fmla="*/ 0 60000 65536"/>
              <a:gd name="T15" fmla="*/ 0 w 59"/>
              <a:gd name="T16" fmla="*/ 0 h 48"/>
              <a:gd name="T17" fmla="*/ 59 w 59"/>
              <a:gd name="T18" fmla="*/ 48 h 48"/>
            </a:gdLst>
            <a:ahLst/>
            <a:cxnLst>
              <a:cxn ang="T10">
                <a:pos x="T0" y="T1"/>
              </a:cxn>
              <a:cxn ang="T11">
                <a:pos x="T2" y="T3"/>
              </a:cxn>
              <a:cxn ang="T12">
                <a:pos x="T4" y="T5"/>
              </a:cxn>
              <a:cxn ang="T13">
                <a:pos x="T6" y="T7"/>
              </a:cxn>
              <a:cxn ang="T14">
                <a:pos x="T8" y="T9"/>
              </a:cxn>
            </a:cxnLst>
            <a:rect l="T15" t="T16" r="T17" b="T18"/>
            <a:pathLst>
              <a:path w="59" h="48">
                <a:moveTo>
                  <a:pt x="0" y="48"/>
                </a:moveTo>
                <a:lnTo>
                  <a:pt x="0" y="48"/>
                </a:lnTo>
                <a:lnTo>
                  <a:pt x="59" y="0"/>
                </a:lnTo>
                <a:lnTo>
                  <a:pt x="0" y="48"/>
                </a:lnTo>
                <a:close/>
              </a:path>
            </a:pathLst>
          </a:custGeom>
          <a:solidFill>
            <a:srgbClr val="B3B3B3"/>
          </a:solidFill>
          <a:ln w="9525">
            <a:noFill/>
            <a:round/>
            <a:headEnd/>
            <a:tailEnd/>
          </a:ln>
        </p:spPr>
        <p:txBody>
          <a:bodyPr/>
          <a:lstStyle/>
          <a:p>
            <a:pPr eaLnBrk="0" hangingPunct="0"/>
            <a:endParaRPr lang="pt-PT"/>
          </a:p>
        </p:txBody>
      </p:sp>
      <p:sp>
        <p:nvSpPr>
          <p:cNvPr id="17644" name="Freeform 646"/>
          <p:cNvSpPr>
            <a:spLocks/>
          </p:cNvSpPr>
          <p:nvPr/>
        </p:nvSpPr>
        <p:spPr bwMode="auto">
          <a:xfrm>
            <a:off x="8215313" y="5411788"/>
            <a:ext cx="38100" cy="31750"/>
          </a:xfrm>
          <a:custGeom>
            <a:avLst/>
            <a:gdLst>
              <a:gd name="T0" fmla="*/ 12 w 71"/>
              <a:gd name="T1" fmla="*/ 59 h 59"/>
              <a:gd name="T2" fmla="*/ 0 w 71"/>
              <a:gd name="T3" fmla="*/ 59 h 59"/>
              <a:gd name="T4" fmla="*/ 48 w 71"/>
              <a:gd name="T5" fmla="*/ 0 h 59"/>
              <a:gd name="T6" fmla="*/ 71 w 71"/>
              <a:gd name="T7" fmla="*/ 11 h 59"/>
              <a:gd name="T8" fmla="*/ 12 w 71"/>
              <a:gd name="T9" fmla="*/ 59 h 59"/>
              <a:gd name="T10" fmla="*/ 0 60000 65536"/>
              <a:gd name="T11" fmla="*/ 0 60000 65536"/>
              <a:gd name="T12" fmla="*/ 0 60000 65536"/>
              <a:gd name="T13" fmla="*/ 0 60000 65536"/>
              <a:gd name="T14" fmla="*/ 0 60000 65536"/>
              <a:gd name="T15" fmla="*/ 0 w 71"/>
              <a:gd name="T16" fmla="*/ 0 h 59"/>
              <a:gd name="T17" fmla="*/ 71 w 71"/>
              <a:gd name="T18" fmla="*/ 59 h 59"/>
            </a:gdLst>
            <a:ahLst/>
            <a:cxnLst>
              <a:cxn ang="T10">
                <a:pos x="T0" y="T1"/>
              </a:cxn>
              <a:cxn ang="T11">
                <a:pos x="T2" y="T3"/>
              </a:cxn>
              <a:cxn ang="T12">
                <a:pos x="T4" y="T5"/>
              </a:cxn>
              <a:cxn ang="T13">
                <a:pos x="T6" y="T7"/>
              </a:cxn>
              <a:cxn ang="T14">
                <a:pos x="T8" y="T9"/>
              </a:cxn>
            </a:cxnLst>
            <a:rect l="T15" t="T16" r="T17" b="T18"/>
            <a:pathLst>
              <a:path w="71" h="59">
                <a:moveTo>
                  <a:pt x="12" y="59"/>
                </a:moveTo>
                <a:lnTo>
                  <a:pt x="0" y="59"/>
                </a:lnTo>
                <a:lnTo>
                  <a:pt x="48" y="0"/>
                </a:lnTo>
                <a:lnTo>
                  <a:pt x="71" y="11"/>
                </a:lnTo>
                <a:lnTo>
                  <a:pt x="12" y="59"/>
                </a:lnTo>
                <a:close/>
              </a:path>
            </a:pathLst>
          </a:custGeom>
          <a:solidFill>
            <a:srgbClr val="B2B2B2"/>
          </a:solidFill>
          <a:ln w="9525">
            <a:noFill/>
            <a:round/>
            <a:headEnd/>
            <a:tailEnd/>
          </a:ln>
        </p:spPr>
        <p:txBody>
          <a:bodyPr/>
          <a:lstStyle/>
          <a:p>
            <a:pPr eaLnBrk="0" hangingPunct="0"/>
            <a:endParaRPr lang="pt-PT"/>
          </a:p>
        </p:txBody>
      </p:sp>
      <p:sp>
        <p:nvSpPr>
          <p:cNvPr id="17645" name="Freeform 647"/>
          <p:cNvSpPr>
            <a:spLocks/>
          </p:cNvSpPr>
          <p:nvPr/>
        </p:nvSpPr>
        <p:spPr bwMode="auto">
          <a:xfrm>
            <a:off x="8221663" y="5418138"/>
            <a:ext cx="31750" cy="25400"/>
          </a:xfrm>
          <a:custGeom>
            <a:avLst/>
            <a:gdLst>
              <a:gd name="T0" fmla="*/ 0 w 59"/>
              <a:gd name="T1" fmla="*/ 48 h 48"/>
              <a:gd name="T2" fmla="*/ 0 w 59"/>
              <a:gd name="T3" fmla="*/ 48 h 48"/>
              <a:gd name="T4" fmla="*/ 48 w 59"/>
              <a:gd name="T5" fmla="*/ 0 h 48"/>
              <a:gd name="T6" fmla="*/ 59 w 59"/>
              <a:gd name="T7" fmla="*/ 0 h 48"/>
              <a:gd name="T8" fmla="*/ 0 w 59"/>
              <a:gd name="T9" fmla="*/ 48 h 48"/>
              <a:gd name="T10" fmla="*/ 0 60000 65536"/>
              <a:gd name="T11" fmla="*/ 0 60000 65536"/>
              <a:gd name="T12" fmla="*/ 0 60000 65536"/>
              <a:gd name="T13" fmla="*/ 0 60000 65536"/>
              <a:gd name="T14" fmla="*/ 0 60000 65536"/>
              <a:gd name="T15" fmla="*/ 0 w 59"/>
              <a:gd name="T16" fmla="*/ 0 h 48"/>
              <a:gd name="T17" fmla="*/ 59 w 59"/>
              <a:gd name="T18" fmla="*/ 48 h 48"/>
            </a:gdLst>
            <a:ahLst/>
            <a:cxnLst>
              <a:cxn ang="T10">
                <a:pos x="T0" y="T1"/>
              </a:cxn>
              <a:cxn ang="T11">
                <a:pos x="T2" y="T3"/>
              </a:cxn>
              <a:cxn ang="T12">
                <a:pos x="T4" y="T5"/>
              </a:cxn>
              <a:cxn ang="T13">
                <a:pos x="T6" y="T7"/>
              </a:cxn>
              <a:cxn ang="T14">
                <a:pos x="T8" y="T9"/>
              </a:cxn>
            </a:cxnLst>
            <a:rect l="T15" t="T16" r="T17" b="T18"/>
            <a:pathLst>
              <a:path w="59" h="48">
                <a:moveTo>
                  <a:pt x="0" y="48"/>
                </a:moveTo>
                <a:lnTo>
                  <a:pt x="0" y="48"/>
                </a:lnTo>
                <a:lnTo>
                  <a:pt x="48" y="0"/>
                </a:lnTo>
                <a:lnTo>
                  <a:pt x="59" y="0"/>
                </a:lnTo>
                <a:lnTo>
                  <a:pt x="0" y="48"/>
                </a:lnTo>
                <a:close/>
              </a:path>
            </a:pathLst>
          </a:custGeom>
          <a:solidFill>
            <a:srgbClr val="B2B2B2"/>
          </a:solidFill>
          <a:ln w="9525">
            <a:noFill/>
            <a:round/>
            <a:headEnd/>
            <a:tailEnd/>
          </a:ln>
        </p:spPr>
        <p:txBody>
          <a:bodyPr/>
          <a:lstStyle/>
          <a:p>
            <a:pPr eaLnBrk="0" hangingPunct="0"/>
            <a:endParaRPr lang="pt-PT"/>
          </a:p>
        </p:txBody>
      </p:sp>
      <p:sp>
        <p:nvSpPr>
          <p:cNvPr id="17646" name="Freeform 648"/>
          <p:cNvSpPr>
            <a:spLocks/>
          </p:cNvSpPr>
          <p:nvPr/>
        </p:nvSpPr>
        <p:spPr bwMode="auto">
          <a:xfrm>
            <a:off x="8215313" y="5411788"/>
            <a:ext cx="31750" cy="31750"/>
          </a:xfrm>
          <a:custGeom>
            <a:avLst/>
            <a:gdLst>
              <a:gd name="T0" fmla="*/ 12 w 60"/>
              <a:gd name="T1" fmla="*/ 59 h 59"/>
              <a:gd name="T2" fmla="*/ 0 w 60"/>
              <a:gd name="T3" fmla="*/ 59 h 59"/>
              <a:gd name="T4" fmla="*/ 60 w 60"/>
              <a:gd name="T5" fmla="*/ 0 h 59"/>
              <a:gd name="T6" fmla="*/ 60 w 60"/>
              <a:gd name="T7" fmla="*/ 11 h 59"/>
              <a:gd name="T8" fmla="*/ 12 w 60"/>
              <a:gd name="T9" fmla="*/ 59 h 59"/>
              <a:gd name="T10" fmla="*/ 0 60000 65536"/>
              <a:gd name="T11" fmla="*/ 0 60000 65536"/>
              <a:gd name="T12" fmla="*/ 0 60000 65536"/>
              <a:gd name="T13" fmla="*/ 0 60000 65536"/>
              <a:gd name="T14" fmla="*/ 0 60000 65536"/>
              <a:gd name="T15" fmla="*/ 0 w 60"/>
              <a:gd name="T16" fmla="*/ 0 h 59"/>
              <a:gd name="T17" fmla="*/ 60 w 60"/>
              <a:gd name="T18" fmla="*/ 59 h 59"/>
            </a:gdLst>
            <a:ahLst/>
            <a:cxnLst>
              <a:cxn ang="T10">
                <a:pos x="T0" y="T1"/>
              </a:cxn>
              <a:cxn ang="T11">
                <a:pos x="T2" y="T3"/>
              </a:cxn>
              <a:cxn ang="T12">
                <a:pos x="T4" y="T5"/>
              </a:cxn>
              <a:cxn ang="T13">
                <a:pos x="T6" y="T7"/>
              </a:cxn>
              <a:cxn ang="T14">
                <a:pos x="T8" y="T9"/>
              </a:cxn>
            </a:cxnLst>
            <a:rect l="T15" t="T16" r="T17" b="T18"/>
            <a:pathLst>
              <a:path w="60" h="59">
                <a:moveTo>
                  <a:pt x="12" y="59"/>
                </a:moveTo>
                <a:lnTo>
                  <a:pt x="0" y="59"/>
                </a:lnTo>
                <a:lnTo>
                  <a:pt x="60" y="0"/>
                </a:lnTo>
                <a:lnTo>
                  <a:pt x="60" y="11"/>
                </a:lnTo>
                <a:lnTo>
                  <a:pt x="12" y="59"/>
                </a:lnTo>
                <a:close/>
              </a:path>
            </a:pathLst>
          </a:custGeom>
          <a:solidFill>
            <a:srgbClr val="B0B0B0"/>
          </a:solidFill>
          <a:ln w="9525">
            <a:noFill/>
            <a:round/>
            <a:headEnd/>
            <a:tailEnd/>
          </a:ln>
        </p:spPr>
        <p:txBody>
          <a:bodyPr/>
          <a:lstStyle/>
          <a:p>
            <a:pPr eaLnBrk="0" hangingPunct="0"/>
            <a:endParaRPr lang="pt-PT"/>
          </a:p>
        </p:txBody>
      </p:sp>
      <p:sp>
        <p:nvSpPr>
          <p:cNvPr id="17647" name="Freeform 649"/>
          <p:cNvSpPr>
            <a:spLocks/>
          </p:cNvSpPr>
          <p:nvPr/>
        </p:nvSpPr>
        <p:spPr bwMode="auto">
          <a:xfrm>
            <a:off x="8215313" y="5411788"/>
            <a:ext cx="31750" cy="31750"/>
          </a:xfrm>
          <a:custGeom>
            <a:avLst/>
            <a:gdLst>
              <a:gd name="T0" fmla="*/ 0 w 60"/>
              <a:gd name="T1" fmla="*/ 59 h 59"/>
              <a:gd name="T2" fmla="*/ 0 w 60"/>
              <a:gd name="T3" fmla="*/ 59 h 59"/>
              <a:gd name="T4" fmla="*/ 60 w 60"/>
              <a:gd name="T5" fmla="*/ 0 h 59"/>
              <a:gd name="T6" fmla="*/ 60 w 60"/>
              <a:gd name="T7" fmla="*/ 0 h 59"/>
              <a:gd name="T8" fmla="*/ 0 w 60"/>
              <a:gd name="T9" fmla="*/ 59 h 59"/>
              <a:gd name="T10" fmla="*/ 0 60000 65536"/>
              <a:gd name="T11" fmla="*/ 0 60000 65536"/>
              <a:gd name="T12" fmla="*/ 0 60000 65536"/>
              <a:gd name="T13" fmla="*/ 0 60000 65536"/>
              <a:gd name="T14" fmla="*/ 0 60000 65536"/>
              <a:gd name="T15" fmla="*/ 0 w 60"/>
              <a:gd name="T16" fmla="*/ 0 h 59"/>
              <a:gd name="T17" fmla="*/ 60 w 60"/>
              <a:gd name="T18" fmla="*/ 59 h 59"/>
            </a:gdLst>
            <a:ahLst/>
            <a:cxnLst>
              <a:cxn ang="T10">
                <a:pos x="T0" y="T1"/>
              </a:cxn>
              <a:cxn ang="T11">
                <a:pos x="T2" y="T3"/>
              </a:cxn>
              <a:cxn ang="T12">
                <a:pos x="T4" y="T5"/>
              </a:cxn>
              <a:cxn ang="T13">
                <a:pos x="T6" y="T7"/>
              </a:cxn>
              <a:cxn ang="T14">
                <a:pos x="T8" y="T9"/>
              </a:cxn>
            </a:cxnLst>
            <a:rect l="T15" t="T16" r="T17" b="T18"/>
            <a:pathLst>
              <a:path w="60" h="59">
                <a:moveTo>
                  <a:pt x="0" y="59"/>
                </a:moveTo>
                <a:lnTo>
                  <a:pt x="0" y="59"/>
                </a:lnTo>
                <a:lnTo>
                  <a:pt x="60" y="0"/>
                </a:lnTo>
                <a:lnTo>
                  <a:pt x="0" y="59"/>
                </a:lnTo>
                <a:close/>
              </a:path>
            </a:pathLst>
          </a:custGeom>
          <a:solidFill>
            <a:srgbClr val="AFAFAF"/>
          </a:solidFill>
          <a:ln w="9525">
            <a:noFill/>
            <a:round/>
            <a:headEnd/>
            <a:tailEnd/>
          </a:ln>
        </p:spPr>
        <p:txBody>
          <a:bodyPr/>
          <a:lstStyle/>
          <a:p>
            <a:pPr eaLnBrk="0" hangingPunct="0"/>
            <a:endParaRPr lang="pt-PT"/>
          </a:p>
        </p:txBody>
      </p:sp>
      <p:sp>
        <p:nvSpPr>
          <p:cNvPr id="17648" name="Freeform 650"/>
          <p:cNvSpPr>
            <a:spLocks/>
          </p:cNvSpPr>
          <p:nvPr/>
        </p:nvSpPr>
        <p:spPr bwMode="auto">
          <a:xfrm>
            <a:off x="8215313" y="5411788"/>
            <a:ext cx="31750" cy="31750"/>
          </a:xfrm>
          <a:custGeom>
            <a:avLst/>
            <a:gdLst>
              <a:gd name="T0" fmla="*/ 0 w 60"/>
              <a:gd name="T1" fmla="*/ 59 h 59"/>
              <a:gd name="T2" fmla="*/ 0 w 60"/>
              <a:gd name="T3" fmla="*/ 59 h 59"/>
              <a:gd name="T4" fmla="*/ 48 w 60"/>
              <a:gd name="T5" fmla="*/ 0 h 59"/>
              <a:gd name="T6" fmla="*/ 60 w 60"/>
              <a:gd name="T7" fmla="*/ 0 h 59"/>
              <a:gd name="T8" fmla="*/ 0 w 60"/>
              <a:gd name="T9" fmla="*/ 59 h 59"/>
              <a:gd name="T10" fmla="*/ 0 60000 65536"/>
              <a:gd name="T11" fmla="*/ 0 60000 65536"/>
              <a:gd name="T12" fmla="*/ 0 60000 65536"/>
              <a:gd name="T13" fmla="*/ 0 60000 65536"/>
              <a:gd name="T14" fmla="*/ 0 60000 65536"/>
              <a:gd name="T15" fmla="*/ 0 w 60"/>
              <a:gd name="T16" fmla="*/ 0 h 59"/>
              <a:gd name="T17" fmla="*/ 60 w 60"/>
              <a:gd name="T18" fmla="*/ 59 h 59"/>
            </a:gdLst>
            <a:ahLst/>
            <a:cxnLst>
              <a:cxn ang="T10">
                <a:pos x="T0" y="T1"/>
              </a:cxn>
              <a:cxn ang="T11">
                <a:pos x="T2" y="T3"/>
              </a:cxn>
              <a:cxn ang="T12">
                <a:pos x="T4" y="T5"/>
              </a:cxn>
              <a:cxn ang="T13">
                <a:pos x="T6" y="T7"/>
              </a:cxn>
              <a:cxn ang="T14">
                <a:pos x="T8" y="T9"/>
              </a:cxn>
            </a:cxnLst>
            <a:rect l="T15" t="T16" r="T17" b="T18"/>
            <a:pathLst>
              <a:path w="60" h="59">
                <a:moveTo>
                  <a:pt x="0" y="59"/>
                </a:moveTo>
                <a:lnTo>
                  <a:pt x="0" y="59"/>
                </a:lnTo>
                <a:lnTo>
                  <a:pt x="48" y="0"/>
                </a:lnTo>
                <a:lnTo>
                  <a:pt x="60" y="0"/>
                </a:lnTo>
                <a:lnTo>
                  <a:pt x="0" y="59"/>
                </a:lnTo>
                <a:close/>
              </a:path>
            </a:pathLst>
          </a:custGeom>
          <a:solidFill>
            <a:srgbClr val="ADADAD"/>
          </a:solidFill>
          <a:ln w="9525">
            <a:noFill/>
            <a:round/>
            <a:headEnd/>
            <a:tailEnd/>
          </a:ln>
        </p:spPr>
        <p:txBody>
          <a:bodyPr/>
          <a:lstStyle/>
          <a:p>
            <a:pPr eaLnBrk="0" hangingPunct="0"/>
            <a:endParaRPr lang="pt-PT"/>
          </a:p>
        </p:txBody>
      </p:sp>
      <p:sp>
        <p:nvSpPr>
          <p:cNvPr id="17649" name="Freeform 651"/>
          <p:cNvSpPr>
            <a:spLocks/>
          </p:cNvSpPr>
          <p:nvPr/>
        </p:nvSpPr>
        <p:spPr bwMode="auto">
          <a:xfrm>
            <a:off x="8202613" y="5411788"/>
            <a:ext cx="38100" cy="31750"/>
          </a:xfrm>
          <a:custGeom>
            <a:avLst/>
            <a:gdLst>
              <a:gd name="T0" fmla="*/ 24 w 72"/>
              <a:gd name="T1" fmla="*/ 59 h 59"/>
              <a:gd name="T2" fmla="*/ 0 w 72"/>
              <a:gd name="T3" fmla="*/ 59 h 59"/>
              <a:gd name="T4" fmla="*/ 60 w 72"/>
              <a:gd name="T5" fmla="*/ 0 h 59"/>
              <a:gd name="T6" fmla="*/ 72 w 72"/>
              <a:gd name="T7" fmla="*/ 0 h 59"/>
              <a:gd name="T8" fmla="*/ 24 w 72"/>
              <a:gd name="T9" fmla="*/ 59 h 59"/>
              <a:gd name="T10" fmla="*/ 0 60000 65536"/>
              <a:gd name="T11" fmla="*/ 0 60000 65536"/>
              <a:gd name="T12" fmla="*/ 0 60000 65536"/>
              <a:gd name="T13" fmla="*/ 0 60000 65536"/>
              <a:gd name="T14" fmla="*/ 0 60000 65536"/>
              <a:gd name="T15" fmla="*/ 0 w 72"/>
              <a:gd name="T16" fmla="*/ 0 h 59"/>
              <a:gd name="T17" fmla="*/ 72 w 72"/>
              <a:gd name="T18" fmla="*/ 59 h 59"/>
            </a:gdLst>
            <a:ahLst/>
            <a:cxnLst>
              <a:cxn ang="T10">
                <a:pos x="T0" y="T1"/>
              </a:cxn>
              <a:cxn ang="T11">
                <a:pos x="T2" y="T3"/>
              </a:cxn>
              <a:cxn ang="T12">
                <a:pos x="T4" y="T5"/>
              </a:cxn>
              <a:cxn ang="T13">
                <a:pos x="T6" y="T7"/>
              </a:cxn>
              <a:cxn ang="T14">
                <a:pos x="T8" y="T9"/>
              </a:cxn>
            </a:cxnLst>
            <a:rect l="T15" t="T16" r="T17" b="T18"/>
            <a:pathLst>
              <a:path w="72" h="59">
                <a:moveTo>
                  <a:pt x="24" y="59"/>
                </a:moveTo>
                <a:lnTo>
                  <a:pt x="0" y="59"/>
                </a:lnTo>
                <a:lnTo>
                  <a:pt x="60" y="0"/>
                </a:lnTo>
                <a:lnTo>
                  <a:pt x="72" y="0"/>
                </a:lnTo>
                <a:lnTo>
                  <a:pt x="24" y="59"/>
                </a:lnTo>
                <a:close/>
              </a:path>
            </a:pathLst>
          </a:custGeom>
          <a:solidFill>
            <a:srgbClr val="ACACAC"/>
          </a:solidFill>
          <a:ln w="9525">
            <a:noFill/>
            <a:round/>
            <a:headEnd/>
            <a:tailEnd/>
          </a:ln>
        </p:spPr>
        <p:txBody>
          <a:bodyPr/>
          <a:lstStyle/>
          <a:p>
            <a:pPr eaLnBrk="0" hangingPunct="0"/>
            <a:endParaRPr lang="pt-PT"/>
          </a:p>
        </p:txBody>
      </p:sp>
      <p:sp>
        <p:nvSpPr>
          <p:cNvPr id="17650" name="Freeform 652"/>
          <p:cNvSpPr>
            <a:spLocks/>
          </p:cNvSpPr>
          <p:nvPr/>
        </p:nvSpPr>
        <p:spPr bwMode="auto">
          <a:xfrm>
            <a:off x="8208963" y="5411788"/>
            <a:ext cx="31750" cy="31750"/>
          </a:xfrm>
          <a:custGeom>
            <a:avLst/>
            <a:gdLst>
              <a:gd name="T0" fmla="*/ 12 w 60"/>
              <a:gd name="T1" fmla="*/ 59 h 59"/>
              <a:gd name="T2" fmla="*/ 0 w 60"/>
              <a:gd name="T3" fmla="*/ 59 h 59"/>
              <a:gd name="T4" fmla="*/ 60 w 60"/>
              <a:gd name="T5" fmla="*/ 0 h 59"/>
              <a:gd name="T6" fmla="*/ 60 w 60"/>
              <a:gd name="T7" fmla="*/ 0 h 59"/>
              <a:gd name="T8" fmla="*/ 12 w 60"/>
              <a:gd name="T9" fmla="*/ 59 h 59"/>
              <a:gd name="T10" fmla="*/ 0 60000 65536"/>
              <a:gd name="T11" fmla="*/ 0 60000 65536"/>
              <a:gd name="T12" fmla="*/ 0 60000 65536"/>
              <a:gd name="T13" fmla="*/ 0 60000 65536"/>
              <a:gd name="T14" fmla="*/ 0 60000 65536"/>
              <a:gd name="T15" fmla="*/ 0 w 60"/>
              <a:gd name="T16" fmla="*/ 0 h 59"/>
              <a:gd name="T17" fmla="*/ 60 w 60"/>
              <a:gd name="T18" fmla="*/ 59 h 59"/>
            </a:gdLst>
            <a:ahLst/>
            <a:cxnLst>
              <a:cxn ang="T10">
                <a:pos x="T0" y="T1"/>
              </a:cxn>
              <a:cxn ang="T11">
                <a:pos x="T2" y="T3"/>
              </a:cxn>
              <a:cxn ang="T12">
                <a:pos x="T4" y="T5"/>
              </a:cxn>
              <a:cxn ang="T13">
                <a:pos x="T6" y="T7"/>
              </a:cxn>
              <a:cxn ang="T14">
                <a:pos x="T8" y="T9"/>
              </a:cxn>
            </a:cxnLst>
            <a:rect l="T15" t="T16" r="T17" b="T18"/>
            <a:pathLst>
              <a:path w="60" h="59">
                <a:moveTo>
                  <a:pt x="12" y="59"/>
                </a:moveTo>
                <a:lnTo>
                  <a:pt x="0" y="59"/>
                </a:lnTo>
                <a:lnTo>
                  <a:pt x="60" y="0"/>
                </a:lnTo>
                <a:lnTo>
                  <a:pt x="12" y="59"/>
                </a:lnTo>
                <a:close/>
              </a:path>
            </a:pathLst>
          </a:custGeom>
          <a:solidFill>
            <a:srgbClr val="ACACAC"/>
          </a:solidFill>
          <a:ln w="9525">
            <a:noFill/>
            <a:round/>
            <a:headEnd/>
            <a:tailEnd/>
          </a:ln>
        </p:spPr>
        <p:txBody>
          <a:bodyPr/>
          <a:lstStyle/>
          <a:p>
            <a:pPr eaLnBrk="0" hangingPunct="0"/>
            <a:endParaRPr lang="pt-PT"/>
          </a:p>
        </p:txBody>
      </p:sp>
      <p:sp>
        <p:nvSpPr>
          <p:cNvPr id="17651" name="Freeform 653"/>
          <p:cNvSpPr>
            <a:spLocks/>
          </p:cNvSpPr>
          <p:nvPr/>
        </p:nvSpPr>
        <p:spPr bwMode="auto">
          <a:xfrm>
            <a:off x="8208963" y="5411788"/>
            <a:ext cx="31750" cy="31750"/>
          </a:xfrm>
          <a:custGeom>
            <a:avLst/>
            <a:gdLst>
              <a:gd name="T0" fmla="*/ 0 w 60"/>
              <a:gd name="T1" fmla="*/ 59 h 59"/>
              <a:gd name="T2" fmla="*/ 0 w 60"/>
              <a:gd name="T3" fmla="*/ 59 h 59"/>
              <a:gd name="T4" fmla="*/ 60 w 60"/>
              <a:gd name="T5" fmla="*/ 0 h 59"/>
              <a:gd name="T6" fmla="*/ 60 w 60"/>
              <a:gd name="T7" fmla="*/ 0 h 59"/>
              <a:gd name="T8" fmla="*/ 0 w 60"/>
              <a:gd name="T9" fmla="*/ 59 h 59"/>
              <a:gd name="T10" fmla="*/ 0 60000 65536"/>
              <a:gd name="T11" fmla="*/ 0 60000 65536"/>
              <a:gd name="T12" fmla="*/ 0 60000 65536"/>
              <a:gd name="T13" fmla="*/ 0 60000 65536"/>
              <a:gd name="T14" fmla="*/ 0 60000 65536"/>
              <a:gd name="T15" fmla="*/ 0 w 60"/>
              <a:gd name="T16" fmla="*/ 0 h 59"/>
              <a:gd name="T17" fmla="*/ 60 w 60"/>
              <a:gd name="T18" fmla="*/ 59 h 59"/>
            </a:gdLst>
            <a:ahLst/>
            <a:cxnLst>
              <a:cxn ang="T10">
                <a:pos x="T0" y="T1"/>
              </a:cxn>
              <a:cxn ang="T11">
                <a:pos x="T2" y="T3"/>
              </a:cxn>
              <a:cxn ang="T12">
                <a:pos x="T4" y="T5"/>
              </a:cxn>
              <a:cxn ang="T13">
                <a:pos x="T6" y="T7"/>
              </a:cxn>
              <a:cxn ang="T14">
                <a:pos x="T8" y="T9"/>
              </a:cxn>
            </a:cxnLst>
            <a:rect l="T15" t="T16" r="T17" b="T18"/>
            <a:pathLst>
              <a:path w="60" h="59">
                <a:moveTo>
                  <a:pt x="0" y="59"/>
                </a:moveTo>
                <a:lnTo>
                  <a:pt x="0" y="59"/>
                </a:lnTo>
                <a:lnTo>
                  <a:pt x="60" y="0"/>
                </a:lnTo>
                <a:lnTo>
                  <a:pt x="0" y="59"/>
                </a:lnTo>
                <a:close/>
              </a:path>
            </a:pathLst>
          </a:custGeom>
          <a:solidFill>
            <a:srgbClr val="AAAAAA"/>
          </a:solidFill>
          <a:ln w="9525">
            <a:noFill/>
            <a:round/>
            <a:headEnd/>
            <a:tailEnd/>
          </a:ln>
        </p:spPr>
        <p:txBody>
          <a:bodyPr/>
          <a:lstStyle/>
          <a:p>
            <a:pPr eaLnBrk="0" hangingPunct="0"/>
            <a:endParaRPr lang="pt-PT"/>
          </a:p>
        </p:txBody>
      </p:sp>
      <p:sp>
        <p:nvSpPr>
          <p:cNvPr id="17652" name="Freeform 654"/>
          <p:cNvSpPr>
            <a:spLocks/>
          </p:cNvSpPr>
          <p:nvPr/>
        </p:nvSpPr>
        <p:spPr bwMode="auto">
          <a:xfrm>
            <a:off x="8208963" y="5411788"/>
            <a:ext cx="31750" cy="31750"/>
          </a:xfrm>
          <a:custGeom>
            <a:avLst/>
            <a:gdLst>
              <a:gd name="T0" fmla="*/ 0 w 60"/>
              <a:gd name="T1" fmla="*/ 59 h 59"/>
              <a:gd name="T2" fmla="*/ 0 w 60"/>
              <a:gd name="T3" fmla="*/ 59 h 59"/>
              <a:gd name="T4" fmla="*/ 48 w 60"/>
              <a:gd name="T5" fmla="*/ 0 h 59"/>
              <a:gd name="T6" fmla="*/ 60 w 60"/>
              <a:gd name="T7" fmla="*/ 0 h 59"/>
              <a:gd name="T8" fmla="*/ 0 w 60"/>
              <a:gd name="T9" fmla="*/ 59 h 59"/>
              <a:gd name="T10" fmla="*/ 0 60000 65536"/>
              <a:gd name="T11" fmla="*/ 0 60000 65536"/>
              <a:gd name="T12" fmla="*/ 0 60000 65536"/>
              <a:gd name="T13" fmla="*/ 0 60000 65536"/>
              <a:gd name="T14" fmla="*/ 0 60000 65536"/>
              <a:gd name="T15" fmla="*/ 0 w 60"/>
              <a:gd name="T16" fmla="*/ 0 h 59"/>
              <a:gd name="T17" fmla="*/ 60 w 60"/>
              <a:gd name="T18" fmla="*/ 59 h 59"/>
            </a:gdLst>
            <a:ahLst/>
            <a:cxnLst>
              <a:cxn ang="T10">
                <a:pos x="T0" y="T1"/>
              </a:cxn>
              <a:cxn ang="T11">
                <a:pos x="T2" y="T3"/>
              </a:cxn>
              <a:cxn ang="T12">
                <a:pos x="T4" y="T5"/>
              </a:cxn>
              <a:cxn ang="T13">
                <a:pos x="T6" y="T7"/>
              </a:cxn>
              <a:cxn ang="T14">
                <a:pos x="T8" y="T9"/>
              </a:cxn>
            </a:cxnLst>
            <a:rect l="T15" t="T16" r="T17" b="T18"/>
            <a:pathLst>
              <a:path w="60" h="59">
                <a:moveTo>
                  <a:pt x="0" y="59"/>
                </a:moveTo>
                <a:lnTo>
                  <a:pt x="0" y="59"/>
                </a:lnTo>
                <a:lnTo>
                  <a:pt x="48" y="0"/>
                </a:lnTo>
                <a:lnTo>
                  <a:pt x="60" y="0"/>
                </a:lnTo>
                <a:lnTo>
                  <a:pt x="0" y="59"/>
                </a:lnTo>
                <a:close/>
              </a:path>
            </a:pathLst>
          </a:custGeom>
          <a:solidFill>
            <a:srgbClr val="A8A8A8"/>
          </a:solidFill>
          <a:ln w="9525">
            <a:noFill/>
            <a:round/>
            <a:headEnd/>
            <a:tailEnd/>
          </a:ln>
        </p:spPr>
        <p:txBody>
          <a:bodyPr/>
          <a:lstStyle/>
          <a:p>
            <a:pPr eaLnBrk="0" hangingPunct="0"/>
            <a:endParaRPr lang="pt-PT"/>
          </a:p>
        </p:txBody>
      </p:sp>
      <p:sp>
        <p:nvSpPr>
          <p:cNvPr id="17653" name="Freeform 655"/>
          <p:cNvSpPr>
            <a:spLocks/>
          </p:cNvSpPr>
          <p:nvPr/>
        </p:nvSpPr>
        <p:spPr bwMode="auto">
          <a:xfrm>
            <a:off x="8202613" y="5411788"/>
            <a:ext cx="31750" cy="31750"/>
          </a:xfrm>
          <a:custGeom>
            <a:avLst/>
            <a:gdLst>
              <a:gd name="T0" fmla="*/ 12 w 60"/>
              <a:gd name="T1" fmla="*/ 59 h 59"/>
              <a:gd name="T2" fmla="*/ 0 w 60"/>
              <a:gd name="T3" fmla="*/ 59 h 59"/>
              <a:gd name="T4" fmla="*/ 60 w 60"/>
              <a:gd name="T5" fmla="*/ 0 h 59"/>
              <a:gd name="T6" fmla="*/ 60 w 60"/>
              <a:gd name="T7" fmla="*/ 0 h 59"/>
              <a:gd name="T8" fmla="*/ 12 w 60"/>
              <a:gd name="T9" fmla="*/ 59 h 59"/>
              <a:gd name="T10" fmla="*/ 0 60000 65536"/>
              <a:gd name="T11" fmla="*/ 0 60000 65536"/>
              <a:gd name="T12" fmla="*/ 0 60000 65536"/>
              <a:gd name="T13" fmla="*/ 0 60000 65536"/>
              <a:gd name="T14" fmla="*/ 0 60000 65536"/>
              <a:gd name="T15" fmla="*/ 0 w 60"/>
              <a:gd name="T16" fmla="*/ 0 h 59"/>
              <a:gd name="T17" fmla="*/ 60 w 60"/>
              <a:gd name="T18" fmla="*/ 59 h 59"/>
            </a:gdLst>
            <a:ahLst/>
            <a:cxnLst>
              <a:cxn ang="T10">
                <a:pos x="T0" y="T1"/>
              </a:cxn>
              <a:cxn ang="T11">
                <a:pos x="T2" y="T3"/>
              </a:cxn>
              <a:cxn ang="T12">
                <a:pos x="T4" y="T5"/>
              </a:cxn>
              <a:cxn ang="T13">
                <a:pos x="T6" y="T7"/>
              </a:cxn>
              <a:cxn ang="T14">
                <a:pos x="T8" y="T9"/>
              </a:cxn>
            </a:cxnLst>
            <a:rect l="T15" t="T16" r="T17" b="T18"/>
            <a:pathLst>
              <a:path w="60" h="59">
                <a:moveTo>
                  <a:pt x="12" y="59"/>
                </a:moveTo>
                <a:lnTo>
                  <a:pt x="0" y="59"/>
                </a:lnTo>
                <a:lnTo>
                  <a:pt x="60" y="0"/>
                </a:lnTo>
                <a:lnTo>
                  <a:pt x="12" y="59"/>
                </a:lnTo>
                <a:close/>
              </a:path>
            </a:pathLst>
          </a:custGeom>
          <a:solidFill>
            <a:srgbClr val="A6A6A6"/>
          </a:solidFill>
          <a:ln w="9525">
            <a:noFill/>
            <a:round/>
            <a:headEnd/>
            <a:tailEnd/>
          </a:ln>
        </p:spPr>
        <p:txBody>
          <a:bodyPr/>
          <a:lstStyle/>
          <a:p>
            <a:pPr eaLnBrk="0" hangingPunct="0"/>
            <a:endParaRPr lang="pt-PT"/>
          </a:p>
        </p:txBody>
      </p:sp>
      <p:sp>
        <p:nvSpPr>
          <p:cNvPr id="17654" name="Freeform 656"/>
          <p:cNvSpPr>
            <a:spLocks/>
          </p:cNvSpPr>
          <p:nvPr/>
        </p:nvSpPr>
        <p:spPr bwMode="auto">
          <a:xfrm>
            <a:off x="8196263" y="5411788"/>
            <a:ext cx="38100" cy="31750"/>
          </a:xfrm>
          <a:custGeom>
            <a:avLst/>
            <a:gdLst>
              <a:gd name="T0" fmla="*/ 12 w 72"/>
              <a:gd name="T1" fmla="*/ 59 h 59"/>
              <a:gd name="T2" fmla="*/ 0 w 72"/>
              <a:gd name="T3" fmla="*/ 47 h 59"/>
              <a:gd name="T4" fmla="*/ 60 w 72"/>
              <a:gd name="T5" fmla="*/ 0 h 59"/>
              <a:gd name="T6" fmla="*/ 72 w 72"/>
              <a:gd name="T7" fmla="*/ 0 h 59"/>
              <a:gd name="T8" fmla="*/ 12 w 72"/>
              <a:gd name="T9" fmla="*/ 59 h 59"/>
              <a:gd name="T10" fmla="*/ 0 60000 65536"/>
              <a:gd name="T11" fmla="*/ 0 60000 65536"/>
              <a:gd name="T12" fmla="*/ 0 60000 65536"/>
              <a:gd name="T13" fmla="*/ 0 60000 65536"/>
              <a:gd name="T14" fmla="*/ 0 60000 65536"/>
              <a:gd name="T15" fmla="*/ 0 w 72"/>
              <a:gd name="T16" fmla="*/ 0 h 59"/>
              <a:gd name="T17" fmla="*/ 72 w 72"/>
              <a:gd name="T18" fmla="*/ 59 h 59"/>
            </a:gdLst>
            <a:ahLst/>
            <a:cxnLst>
              <a:cxn ang="T10">
                <a:pos x="T0" y="T1"/>
              </a:cxn>
              <a:cxn ang="T11">
                <a:pos x="T2" y="T3"/>
              </a:cxn>
              <a:cxn ang="T12">
                <a:pos x="T4" y="T5"/>
              </a:cxn>
              <a:cxn ang="T13">
                <a:pos x="T6" y="T7"/>
              </a:cxn>
              <a:cxn ang="T14">
                <a:pos x="T8" y="T9"/>
              </a:cxn>
            </a:cxnLst>
            <a:rect l="T15" t="T16" r="T17" b="T18"/>
            <a:pathLst>
              <a:path w="72" h="59">
                <a:moveTo>
                  <a:pt x="12" y="59"/>
                </a:moveTo>
                <a:lnTo>
                  <a:pt x="0" y="47"/>
                </a:lnTo>
                <a:lnTo>
                  <a:pt x="60" y="0"/>
                </a:lnTo>
                <a:lnTo>
                  <a:pt x="72" y="0"/>
                </a:lnTo>
                <a:lnTo>
                  <a:pt x="12" y="59"/>
                </a:lnTo>
                <a:close/>
              </a:path>
            </a:pathLst>
          </a:custGeom>
          <a:solidFill>
            <a:srgbClr val="A5A5A5"/>
          </a:solidFill>
          <a:ln w="9525">
            <a:noFill/>
            <a:round/>
            <a:headEnd/>
            <a:tailEnd/>
          </a:ln>
        </p:spPr>
        <p:txBody>
          <a:bodyPr/>
          <a:lstStyle/>
          <a:p>
            <a:pPr eaLnBrk="0" hangingPunct="0"/>
            <a:endParaRPr lang="pt-PT"/>
          </a:p>
        </p:txBody>
      </p:sp>
      <p:sp>
        <p:nvSpPr>
          <p:cNvPr id="17655" name="Freeform 657"/>
          <p:cNvSpPr>
            <a:spLocks/>
          </p:cNvSpPr>
          <p:nvPr/>
        </p:nvSpPr>
        <p:spPr bwMode="auto">
          <a:xfrm>
            <a:off x="8202613" y="5411788"/>
            <a:ext cx="31750" cy="31750"/>
          </a:xfrm>
          <a:custGeom>
            <a:avLst/>
            <a:gdLst>
              <a:gd name="T0" fmla="*/ 0 w 60"/>
              <a:gd name="T1" fmla="*/ 59 h 59"/>
              <a:gd name="T2" fmla="*/ 0 w 60"/>
              <a:gd name="T3" fmla="*/ 59 h 59"/>
              <a:gd name="T4" fmla="*/ 60 w 60"/>
              <a:gd name="T5" fmla="*/ 0 h 59"/>
              <a:gd name="T6" fmla="*/ 60 w 60"/>
              <a:gd name="T7" fmla="*/ 0 h 59"/>
              <a:gd name="T8" fmla="*/ 0 w 60"/>
              <a:gd name="T9" fmla="*/ 59 h 59"/>
              <a:gd name="T10" fmla="*/ 0 60000 65536"/>
              <a:gd name="T11" fmla="*/ 0 60000 65536"/>
              <a:gd name="T12" fmla="*/ 0 60000 65536"/>
              <a:gd name="T13" fmla="*/ 0 60000 65536"/>
              <a:gd name="T14" fmla="*/ 0 60000 65536"/>
              <a:gd name="T15" fmla="*/ 0 w 60"/>
              <a:gd name="T16" fmla="*/ 0 h 59"/>
              <a:gd name="T17" fmla="*/ 60 w 60"/>
              <a:gd name="T18" fmla="*/ 59 h 59"/>
            </a:gdLst>
            <a:ahLst/>
            <a:cxnLst>
              <a:cxn ang="T10">
                <a:pos x="T0" y="T1"/>
              </a:cxn>
              <a:cxn ang="T11">
                <a:pos x="T2" y="T3"/>
              </a:cxn>
              <a:cxn ang="T12">
                <a:pos x="T4" y="T5"/>
              </a:cxn>
              <a:cxn ang="T13">
                <a:pos x="T6" y="T7"/>
              </a:cxn>
              <a:cxn ang="T14">
                <a:pos x="T8" y="T9"/>
              </a:cxn>
            </a:cxnLst>
            <a:rect l="T15" t="T16" r="T17" b="T18"/>
            <a:pathLst>
              <a:path w="60" h="59">
                <a:moveTo>
                  <a:pt x="0" y="59"/>
                </a:moveTo>
                <a:lnTo>
                  <a:pt x="0" y="59"/>
                </a:lnTo>
                <a:lnTo>
                  <a:pt x="60" y="0"/>
                </a:lnTo>
                <a:lnTo>
                  <a:pt x="0" y="59"/>
                </a:lnTo>
                <a:close/>
              </a:path>
            </a:pathLst>
          </a:custGeom>
          <a:solidFill>
            <a:srgbClr val="A5A5A5"/>
          </a:solidFill>
          <a:ln w="9525">
            <a:noFill/>
            <a:round/>
            <a:headEnd/>
            <a:tailEnd/>
          </a:ln>
        </p:spPr>
        <p:txBody>
          <a:bodyPr/>
          <a:lstStyle/>
          <a:p>
            <a:pPr eaLnBrk="0" hangingPunct="0"/>
            <a:endParaRPr lang="pt-PT"/>
          </a:p>
        </p:txBody>
      </p:sp>
      <p:sp>
        <p:nvSpPr>
          <p:cNvPr id="17656" name="Freeform 658"/>
          <p:cNvSpPr>
            <a:spLocks/>
          </p:cNvSpPr>
          <p:nvPr/>
        </p:nvSpPr>
        <p:spPr bwMode="auto">
          <a:xfrm>
            <a:off x="8202613" y="5411788"/>
            <a:ext cx="31750" cy="31750"/>
          </a:xfrm>
          <a:custGeom>
            <a:avLst/>
            <a:gdLst>
              <a:gd name="T0" fmla="*/ 0 w 60"/>
              <a:gd name="T1" fmla="*/ 59 h 59"/>
              <a:gd name="T2" fmla="*/ 0 w 60"/>
              <a:gd name="T3" fmla="*/ 59 h 59"/>
              <a:gd name="T4" fmla="*/ 48 w 60"/>
              <a:gd name="T5" fmla="*/ 0 h 59"/>
              <a:gd name="T6" fmla="*/ 60 w 60"/>
              <a:gd name="T7" fmla="*/ 0 h 59"/>
              <a:gd name="T8" fmla="*/ 0 w 60"/>
              <a:gd name="T9" fmla="*/ 59 h 59"/>
              <a:gd name="T10" fmla="*/ 0 60000 65536"/>
              <a:gd name="T11" fmla="*/ 0 60000 65536"/>
              <a:gd name="T12" fmla="*/ 0 60000 65536"/>
              <a:gd name="T13" fmla="*/ 0 60000 65536"/>
              <a:gd name="T14" fmla="*/ 0 60000 65536"/>
              <a:gd name="T15" fmla="*/ 0 w 60"/>
              <a:gd name="T16" fmla="*/ 0 h 59"/>
              <a:gd name="T17" fmla="*/ 60 w 60"/>
              <a:gd name="T18" fmla="*/ 59 h 59"/>
            </a:gdLst>
            <a:ahLst/>
            <a:cxnLst>
              <a:cxn ang="T10">
                <a:pos x="T0" y="T1"/>
              </a:cxn>
              <a:cxn ang="T11">
                <a:pos x="T2" y="T3"/>
              </a:cxn>
              <a:cxn ang="T12">
                <a:pos x="T4" y="T5"/>
              </a:cxn>
              <a:cxn ang="T13">
                <a:pos x="T6" y="T7"/>
              </a:cxn>
              <a:cxn ang="T14">
                <a:pos x="T8" y="T9"/>
              </a:cxn>
            </a:cxnLst>
            <a:rect l="T15" t="T16" r="T17" b="T18"/>
            <a:pathLst>
              <a:path w="60" h="59">
                <a:moveTo>
                  <a:pt x="0" y="59"/>
                </a:moveTo>
                <a:lnTo>
                  <a:pt x="0" y="59"/>
                </a:lnTo>
                <a:lnTo>
                  <a:pt x="48" y="0"/>
                </a:lnTo>
                <a:lnTo>
                  <a:pt x="60" y="0"/>
                </a:lnTo>
                <a:lnTo>
                  <a:pt x="0" y="59"/>
                </a:lnTo>
                <a:close/>
              </a:path>
            </a:pathLst>
          </a:custGeom>
          <a:solidFill>
            <a:srgbClr val="A3A3A3"/>
          </a:solidFill>
          <a:ln w="9525">
            <a:noFill/>
            <a:round/>
            <a:headEnd/>
            <a:tailEnd/>
          </a:ln>
        </p:spPr>
        <p:txBody>
          <a:bodyPr/>
          <a:lstStyle/>
          <a:p>
            <a:pPr eaLnBrk="0" hangingPunct="0"/>
            <a:endParaRPr lang="pt-PT"/>
          </a:p>
        </p:txBody>
      </p:sp>
      <p:sp>
        <p:nvSpPr>
          <p:cNvPr id="17657" name="Freeform 659"/>
          <p:cNvSpPr>
            <a:spLocks/>
          </p:cNvSpPr>
          <p:nvPr/>
        </p:nvSpPr>
        <p:spPr bwMode="auto">
          <a:xfrm>
            <a:off x="8196263" y="5411788"/>
            <a:ext cx="31750" cy="31750"/>
          </a:xfrm>
          <a:custGeom>
            <a:avLst/>
            <a:gdLst>
              <a:gd name="T0" fmla="*/ 12 w 60"/>
              <a:gd name="T1" fmla="*/ 59 h 59"/>
              <a:gd name="T2" fmla="*/ 0 w 60"/>
              <a:gd name="T3" fmla="*/ 59 h 59"/>
              <a:gd name="T4" fmla="*/ 60 w 60"/>
              <a:gd name="T5" fmla="*/ 0 h 59"/>
              <a:gd name="T6" fmla="*/ 60 w 60"/>
              <a:gd name="T7" fmla="*/ 0 h 59"/>
              <a:gd name="T8" fmla="*/ 12 w 60"/>
              <a:gd name="T9" fmla="*/ 59 h 59"/>
              <a:gd name="T10" fmla="*/ 0 60000 65536"/>
              <a:gd name="T11" fmla="*/ 0 60000 65536"/>
              <a:gd name="T12" fmla="*/ 0 60000 65536"/>
              <a:gd name="T13" fmla="*/ 0 60000 65536"/>
              <a:gd name="T14" fmla="*/ 0 60000 65536"/>
              <a:gd name="T15" fmla="*/ 0 w 60"/>
              <a:gd name="T16" fmla="*/ 0 h 59"/>
              <a:gd name="T17" fmla="*/ 60 w 60"/>
              <a:gd name="T18" fmla="*/ 59 h 59"/>
            </a:gdLst>
            <a:ahLst/>
            <a:cxnLst>
              <a:cxn ang="T10">
                <a:pos x="T0" y="T1"/>
              </a:cxn>
              <a:cxn ang="T11">
                <a:pos x="T2" y="T3"/>
              </a:cxn>
              <a:cxn ang="T12">
                <a:pos x="T4" y="T5"/>
              </a:cxn>
              <a:cxn ang="T13">
                <a:pos x="T6" y="T7"/>
              </a:cxn>
              <a:cxn ang="T14">
                <a:pos x="T8" y="T9"/>
              </a:cxn>
            </a:cxnLst>
            <a:rect l="T15" t="T16" r="T17" b="T18"/>
            <a:pathLst>
              <a:path w="60" h="59">
                <a:moveTo>
                  <a:pt x="12" y="59"/>
                </a:moveTo>
                <a:lnTo>
                  <a:pt x="0" y="59"/>
                </a:lnTo>
                <a:lnTo>
                  <a:pt x="60" y="0"/>
                </a:lnTo>
                <a:lnTo>
                  <a:pt x="12" y="59"/>
                </a:lnTo>
                <a:close/>
              </a:path>
            </a:pathLst>
          </a:custGeom>
          <a:solidFill>
            <a:srgbClr val="A2A2A2"/>
          </a:solidFill>
          <a:ln w="9525">
            <a:noFill/>
            <a:round/>
            <a:headEnd/>
            <a:tailEnd/>
          </a:ln>
        </p:spPr>
        <p:txBody>
          <a:bodyPr/>
          <a:lstStyle/>
          <a:p>
            <a:pPr eaLnBrk="0" hangingPunct="0"/>
            <a:endParaRPr lang="pt-PT"/>
          </a:p>
        </p:txBody>
      </p:sp>
      <p:sp>
        <p:nvSpPr>
          <p:cNvPr id="17658" name="Freeform 660"/>
          <p:cNvSpPr>
            <a:spLocks/>
          </p:cNvSpPr>
          <p:nvPr/>
        </p:nvSpPr>
        <p:spPr bwMode="auto">
          <a:xfrm>
            <a:off x="8196263" y="5411788"/>
            <a:ext cx="31750" cy="31750"/>
          </a:xfrm>
          <a:custGeom>
            <a:avLst/>
            <a:gdLst>
              <a:gd name="T0" fmla="*/ 0 w 60"/>
              <a:gd name="T1" fmla="*/ 59 h 59"/>
              <a:gd name="T2" fmla="*/ 0 w 60"/>
              <a:gd name="T3" fmla="*/ 47 h 59"/>
              <a:gd name="T4" fmla="*/ 60 w 60"/>
              <a:gd name="T5" fmla="*/ 0 h 59"/>
              <a:gd name="T6" fmla="*/ 60 w 60"/>
              <a:gd name="T7" fmla="*/ 0 h 59"/>
              <a:gd name="T8" fmla="*/ 0 w 60"/>
              <a:gd name="T9" fmla="*/ 59 h 59"/>
              <a:gd name="T10" fmla="*/ 0 60000 65536"/>
              <a:gd name="T11" fmla="*/ 0 60000 65536"/>
              <a:gd name="T12" fmla="*/ 0 60000 65536"/>
              <a:gd name="T13" fmla="*/ 0 60000 65536"/>
              <a:gd name="T14" fmla="*/ 0 60000 65536"/>
              <a:gd name="T15" fmla="*/ 0 w 60"/>
              <a:gd name="T16" fmla="*/ 0 h 59"/>
              <a:gd name="T17" fmla="*/ 60 w 60"/>
              <a:gd name="T18" fmla="*/ 59 h 59"/>
            </a:gdLst>
            <a:ahLst/>
            <a:cxnLst>
              <a:cxn ang="T10">
                <a:pos x="T0" y="T1"/>
              </a:cxn>
              <a:cxn ang="T11">
                <a:pos x="T2" y="T3"/>
              </a:cxn>
              <a:cxn ang="T12">
                <a:pos x="T4" y="T5"/>
              </a:cxn>
              <a:cxn ang="T13">
                <a:pos x="T6" y="T7"/>
              </a:cxn>
              <a:cxn ang="T14">
                <a:pos x="T8" y="T9"/>
              </a:cxn>
            </a:cxnLst>
            <a:rect l="T15" t="T16" r="T17" b="T18"/>
            <a:pathLst>
              <a:path w="60" h="59">
                <a:moveTo>
                  <a:pt x="0" y="59"/>
                </a:moveTo>
                <a:lnTo>
                  <a:pt x="0" y="47"/>
                </a:lnTo>
                <a:lnTo>
                  <a:pt x="60" y="0"/>
                </a:lnTo>
                <a:lnTo>
                  <a:pt x="0" y="59"/>
                </a:lnTo>
                <a:close/>
              </a:path>
            </a:pathLst>
          </a:custGeom>
          <a:solidFill>
            <a:srgbClr val="A0A0A0"/>
          </a:solidFill>
          <a:ln w="9525">
            <a:noFill/>
            <a:round/>
            <a:headEnd/>
            <a:tailEnd/>
          </a:ln>
        </p:spPr>
        <p:txBody>
          <a:bodyPr/>
          <a:lstStyle/>
          <a:p>
            <a:pPr eaLnBrk="0" hangingPunct="0"/>
            <a:endParaRPr lang="pt-PT"/>
          </a:p>
        </p:txBody>
      </p:sp>
      <p:sp>
        <p:nvSpPr>
          <p:cNvPr id="17659" name="Freeform 661"/>
          <p:cNvSpPr>
            <a:spLocks/>
          </p:cNvSpPr>
          <p:nvPr/>
        </p:nvSpPr>
        <p:spPr bwMode="auto">
          <a:xfrm>
            <a:off x="8189913" y="5411788"/>
            <a:ext cx="38100" cy="25400"/>
          </a:xfrm>
          <a:custGeom>
            <a:avLst/>
            <a:gdLst>
              <a:gd name="T0" fmla="*/ 12 w 72"/>
              <a:gd name="T1" fmla="*/ 47 h 47"/>
              <a:gd name="T2" fmla="*/ 0 w 72"/>
              <a:gd name="T3" fmla="*/ 47 h 47"/>
              <a:gd name="T4" fmla="*/ 48 w 72"/>
              <a:gd name="T5" fmla="*/ 0 h 47"/>
              <a:gd name="T6" fmla="*/ 72 w 72"/>
              <a:gd name="T7" fmla="*/ 0 h 47"/>
              <a:gd name="T8" fmla="*/ 12 w 72"/>
              <a:gd name="T9" fmla="*/ 47 h 47"/>
              <a:gd name="T10" fmla="*/ 0 60000 65536"/>
              <a:gd name="T11" fmla="*/ 0 60000 65536"/>
              <a:gd name="T12" fmla="*/ 0 60000 65536"/>
              <a:gd name="T13" fmla="*/ 0 60000 65536"/>
              <a:gd name="T14" fmla="*/ 0 60000 65536"/>
              <a:gd name="T15" fmla="*/ 0 w 72"/>
              <a:gd name="T16" fmla="*/ 0 h 47"/>
              <a:gd name="T17" fmla="*/ 72 w 72"/>
              <a:gd name="T18" fmla="*/ 47 h 47"/>
            </a:gdLst>
            <a:ahLst/>
            <a:cxnLst>
              <a:cxn ang="T10">
                <a:pos x="T0" y="T1"/>
              </a:cxn>
              <a:cxn ang="T11">
                <a:pos x="T2" y="T3"/>
              </a:cxn>
              <a:cxn ang="T12">
                <a:pos x="T4" y="T5"/>
              </a:cxn>
              <a:cxn ang="T13">
                <a:pos x="T6" y="T7"/>
              </a:cxn>
              <a:cxn ang="T14">
                <a:pos x="T8" y="T9"/>
              </a:cxn>
            </a:cxnLst>
            <a:rect l="T15" t="T16" r="T17" b="T18"/>
            <a:pathLst>
              <a:path w="72" h="47">
                <a:moveTo>
                  <a:pt x="12" y="47"/>
                </a:moveTo>
                <a:lnTo>
                  <a:pt x="0" y="47"/>
                </a:lnTo>
                <a:lnTo>
                  <a:pt x="48" y="0"/>
                </a:lnTo>
                <a:lnTo>
                  <a:pt x="72" y="0"/>
                </a:lnTo>
                <a:lnTo>
                  <a:pt x="12" y="47"/>
                </a:lnTo>
                <a:close/>
              </a:path>
            </a:pathLst>
          </a:custGeom>
          <a:solidFill>
            <a:srgbClr val="9F9F9F"/>
          </a:solidFill>
          <a:ln w="9525">
            <a:noFill/>
            <a:round/>
            <a:headEnd/>
            <a:tailEnd/>
          </a:ln>
        </p:spPr>
        <p:txBody>
          <a:bodyPr/>
          <a:lstStyle/>
          <a:p>
            <a:pPr eaLnBrk="0" hangingPunct="0"/>
            <a:endParaRPr lang="pt-PT"/>
          </a:p>
        </p:txBody>
      </p:sp>
      <p:sp>
        <p:nvSpPr>
          <p:cNvPr id="17660" name="Freeform 662"/>
          <p:cNvSpPr>
            <a:spLocks/>
          </p:cNvSpPr>
          <p:nvPr/>
        </p:nvSpPr>
        <p:spPr bwMode="auto">
          <a:xfrm>
            <a:off x="8196263" y="5411788"/>
            <a:ext cx="31750" cy="25400"/>
          </a:xfrm>
          <a:custGeom>
            <a:avLst/>
            <a:gdLst>
              <a:gd name="T0" fmla="*/ 0 w 60"/>
              <a:gd name="T1" fmla="*/ 47 h 47"/>
              <a:gd name="T2" fmla="*/ 0 w 60"/>
              <a:gd name="T3" fmla="*/ 47 h 47"/>
              <a:gd name="T4" fmla="*/ 48 w 60"/>
              <a:gd name="T5" fmla="*/ 0 h 47"/>
              <a:gd name="T6" fmla="*/ 60 w 60"/>
              <a:gd name="T7" fmla="*/ 0 h 47"/>
              <a:gd name="T8" fmla="*/ 0 w 60"/>
              <a:gd name="T9" fmla="*/ 47 h 47"/>
              <a:gd name="T10" fmla="*/ 0 60000 65536"/>
              <a:gd name="T11" fmla="*/ 0 60000 65536"/>
              <a:gd name="T12" fmla="*/ 0 60000 65536"/>
              <a:gd name="T13" fmla="*/ 0 60000 65536"/>
              <a:gd name="T14" fmla="*/ 0 60000 65536"/>
              <a:gd name="T15" fmla="*/ 0 w 60"/>
              <a:gd name="T16" fmla="*/ 0 h 47"/>
              <a:gd name="T17" fmla="*/ 60 w 60"/>
              <a:gd name="T18" fmla="*/ 47 h 47"/>
            </a:gdLst>
            <a:ahLst/>
            <a:cxnLst>
              <a:cxn ang="T10">
                <a:pos x="T0" y="T1"/>
              </a:cxn>
              <a:cxn ang="T11">
                <a:pos x="T2" y="T3"/>
              </a:cxn>
              <a:cxn ang="T12">
                <a:pos x="T4" y="T5"/>
              </a:cxn>
              <a:cxn ang="T13">
                <a:pos x="T6" y="T7"/>
              </a:cxn>
              <a:cxn ang="T14">
                <a:pos x="T8" y="T9"/>
              </a:cxn>
            </a:cxnLst>
            <a:rect l="T15" t="T16" r="T17" b="T18"/>
            <a:pathLst>
              <a:path w="60" h="47">
                <a:moveTo>
                  <a:pt x="0" y="47"/>
                </a:moveTo>
                <a:lnTo>
                  <a:pt x="0" y="47"/>
                </a:lnTo>
                <a:lnTo>
                  <a:pt x="48" y="0"/>
                </a:lnTo>
                <a:lnTo>
                  <a:pt x="60" y="0"/>
                </a:lnTo>
                <a:lnTo>
                  <a:pt x="0" y="47"/>
                </a:lnTo>
                <a:close/>
              </a:path>
            </a:pathLst>
          </a:custGeom>
          <a:solidFill>
            <a:srgbClr val="9F9F9F"/>
          </a:solidFill>
          <a:ln w="9525">
            <a:noFill/>
            <a:round/>
            <a:headEnd/>
            <a:tailEnd/>
          </a:ln>
        </p:spPr>
        <p:txBody>
          <a:bodyPr/>
          <a:lstStyle/>
          <a:p>
            <a:pPr eaLnBrk="0" hangingPunct="0"/>
            <a:endParaRPr lang="pt-PT"/>
          </a:p>
        </p:txBody>
      </p:sp>
      <p:sp>
        <p:nvSpPr>
          <p:cNvPr id="17661" name="Freeform 663"/>
          <p:cNvSpPr>
            <a:spLocks/>
          </p:cNvSpPr>
          <p:nvPr/>
        </p:nvSpPr>
        <p:spPr bwMode="auto">
          <a:xfrm>
            <a:off x="8189913" y="5411788"/>
            <a:ext cx="31750" cy="25400"/>
          </a:xfrm>
          <a:custGeom>
            <a:avLst/>
            <a:gdLst>
              <a:gd name="T0" fmla="*/ 12 w 60"/>
              <a:gd name="T1" fmla="*/ 47 h 47"/>
              <a:gd name="T2" fmla="*/ 0 w 60"/>
              <a:gd name="T3" fmla="*/ 47 h 47"/>
              <a:gd name="T4" fmla="*/ 60 w 60"/>
              <a:gd name="T5" fmla="*/ 0 h 47"/>
              <a:gd name="T6" fmla="*/ 60 w 60"/>
              <a:gd name="T7" fmla="*/ 0 h 47"/>
              <a:gd name="T8" fmla="*/ 12 w 60"/>
              <a:gd name="T9" fmla="*/ 47 h 47"/>
              <a:gd name="T10" fmla="*/ 0 60000 65536"/>
              <a:gd name="T11" fmla="*/ 0 60000 65536"/>
              <a:gd name="T12" fmla="*/ 0 60000 65536"/>
              <a:gd name="T13" fmla="*/ 0 60000 65536"/>
              <a:gd name="T14" fmla="*/ 0 60000 65536"/>
              <a:gd name="T15" fmla="*/ 0 w 60"/>
              <a:gd name="T16" fmla="*/ 0 h 47"/>
              <a:gd name="T17" fmla="*/ 60 w 60"/>
              <a:gd name="T18" fmla="*/ 47 h 47"/>
            </a:gdLst>
            <a:ahLst/>
            <a:cxnLst>
              <a:cxn ang="T10">
                <a:pos x="T0" y="T1"/>
              </a:cxn>
              <a:cxn ang="T11">
                <a:pos x="T2" y="T3"/>
              </a:cxn>
              <a:cxn ang="T12">
                <a:pos x="T4" y="T5"/>
              </a:cxn>
              <a:cxn ang="T13">
                <a:pos x="T6" y="T7"/>
              </a:cxn>
              <a:cxn ang="T14">
                <a:pos x="T8" y="T9"/>
              </a:cxn>
            </a:cxnLst>
            <a:rect l="T15" t="T16" r="T17" b="T18"/>
            <a:pathLst>
              <a:path w="60" h="47">
                <a:moveTo>
                  <a:pt x="12" y="47"/>
                </a:moveTo>
                <a:lnTo>
                  <a:pt x="0" y="47"/>
                </a:lnTo>
                <a:lnTo>
                  <a:pt x="60" y="0"/>
                </a:lnTo>
                <a:lnTo>
                  <a:pt x="12" y="47"/>
                </a:lnTo>
                <a:close/>
              </a:path>
            </a:pathLst>
          </a:custGeom>
          <a:solidFill>
            <a:srgbClr val="9D9D9D"/>
          </a:solidFill>
          <a:ln w="9525">
            <a:noFill/>
            <a:round/>
            <a:headEnd/>
            <a:tailEnd/>
          </a:ln>
        </p:spPr>
        <p:txBody>
          <a:bodyPr/>
          <a:lstStyle/>
          <a:p>
            <a:pPr eaLnBrk="0" hangingPunct="0"/>
            <a:endParaRPr lang="pt-PT"/>
          </a:p>
        </p:txBody>
      </p:sp>
      <p:sp>
        <p:nvSpPr>
          <p:cNvPr id="17662" name="Freeform 664"/>
          <p:cNvSpPr>
            <a:spLocks/>
          </p:cNvSpPr>
          <p:nvPr/>
        </p:nvSpPr>
        <p:spPr bwMode="auto">
          <a:xfrm>
            <a:off x="8189913" y="5411788"/>
            <a:ext cx="31750" cy="25400"/>
          </a:xfrm>
          <a:custGeom>
            <a:avLst/>
            <a:gdLst>
              <a:gd name="T0" fmla="*/ 0 w 60"/>
              <a:gd name="T1" fmla="*/ 47 h 47"/>
              <a:gd name="T2" fmla="*/ 0 w 60"/>
              <a:gd name="T3" fmla="*/ 47 h 47"/>
              <a:gd name="T4" fmla="*/ 60 w 60"/>
              <a:gd name="T5" fmla="*/ 0 h 47"/>
              <a:gd name="T6" fmla="*/ 60 w 60"/>
              <a:gd name="T7" fmla="*/ 0 h 47"/>
              <a:gd name="T8" fmla="*/ 0 w 60"/>
              <a:gd name="T9" fmla="*/ 47 h 47"/>
              <a:gd name="T10" fmla="*/ 0 60000 65536"/>
              <a:gd name="T11" fmla="*/ 0 60000 65536"/>
              <a:gd name="T12" fmla="*/ 0 60000 65536"/>
              <a:gd name="T13" fmla="*/ 0 60000 65536"/>
              <a:gd name="T14" fmla="*/ 0 60000 65536"/>
              <a:gd name="T15" fmla="*/ 0 w 60"/>
              <a:gd name="T16" fmla="*/ 0 h 47"/>
              <a:gd name="T17" fmla="*/ 60 w 60"/>
              <a:gd name="T18" fmla="*/ 47 h 47"/>
            </a:gdLst>
            <a:ahLst/>
            <a:cxnLst>
              <a:cxn ang="T10">
                <a:pos x="T0" y="T1"/>
              </a:cxn>
              <a:cxn ang="T11">
                <a:pos x="T2" y="T3"/>
              </a:cxn>
              <a:cxn ang="T12">
                <a:pos x="T4" y="T5"/>
              </a:cxn>
              <a:cxn ang="T13">
                <a:pos x="T6" y="T7"/>
              </a:cxn>
              <a:cxn ang="T14">
                <a:pos x="T8" y="T9"/>
              </a:cxn>
            </a:cxnLst>
            <a:rect l="T15" t="T16" r="T17" b="T18"/>
            <a:pathLst>
              <a:path w="60" h="47">
                <a:moveTo>
                  <a:pt x="0" y="47"/>
                </a:moveTo>
                <a:lnTo>
                  <a:pt x="0" y="47"/>
                </a:lnTo>
                <a:lnTo>
                  <a:pt x="60" y="0"/>
                </a:lnTo>
                <a:lnTo>
                  <a:pt x="0" y="47"/>
                </a:lnTo>
                <a:close/>
              </a:path>
            </a:pathLst>
          </a:custGeom>
          <a:solidFill>
            <a:srgbClr val="9B9B9B"/>
          </a:solidFill>
          <a:ln w="9525">
            <a:noFill/>
            <a:round/>
            <a:headEnd/>
            <a:tailEnd/>
          </a:ln>
        </p:spPr>
        <p:txBody>
          <a:bodyPr/>
          <a:lstStyle/>
          <a:p>
            <a:pPr eaLnBrk="0" hangingPunct="0"/>
            <a:endParaRPr lang="pt-PT"/>
          </a:p>
        </p:txBody>
      </p:sp>
      <p:sp>
        <p:nvSpPr>
          <p:cNvPr id="17663" name="Freeform 665"/>
          <p:cNvSpPr>
            <a:spLocks/>
          </p:cNvSpPr>
          <p:nvPr/>
        </p:nvSpPr>
        <p:spPr bwMode="auto">
          <a:xfrm>
            <a:off x="8189913" y="5411788"/>
            <a:ext cx="31750" cy="25400"/>
          </a:xfrm>
          <a:custGeom>
            <a:avLst/>
            <a:gdLst>
              <a:gd name="T0" fmla="*/ 0 w 60"/>
              <a:gd name="T1" fmla="*/ 47 h 47"/>
              <a:gd name="T2" fmla="*/ 0 w 60"/>
              <a:gd name="T3" fmla="*/ 47 h 47"/>
              <a:gd name="T4" fmla="*/ 48 w 60"/>
              <a:gd name="T5" fmla="*/ 0 h 47"/>
              <a:gd name="T6" fmla="*/ 60 w 60"/>
              <a:gd name="T7" fmla="*/ 0 h 47"/>
              <a:gd name="T8" fmla="*/ 0 w 60"/>
              <a:gd name="T9" fmla="*/ 47 h 47"/>
              <a:gd name="T10" fmla="*/ 0 60000 65536"/>
              <a:gd name="T11" fmla="*/ 0 60000 65536"/>
              <a:gd name="T12" fmla="*/ 0 60000 65536"/>
              <a:gd name="T13" fmla="*/ 0 60000 65536"/>
              <a:gd name="T14" fmla="*/ 0 60000 65536"/>
              <a:gd name="T15" fmla="*/ 0 w 60"/>
              <a:gd name="T16" fmla="*/ 0 h 47"/>
              <a:gd name="T17" fmla="*/ 60 w 60"/>
              <a:gd name="T18" fmla="*/ 47 h 47"/>
            </a:gdLst>
            <a:ahLst/>
            <a:cxnLst>
              <a:cxn ang="T10">
                <a:pos x="T0" y="T1"/>
              </a:cxn>
              <a:cxn ang="T11">
                <a:pos x="T2" y="T3"/>
              </a:cxn>
              <a:cxn ang="T12">
                <a:pos x="T4" y="T5"/>
              </a:cxn>
              <a:cxn ang="T13">
                <a:pos x="T6" y="T7"/>
              </a:cxn>
              <a:cxn ang="T14">
                <a:pos x="T8" y="T9"/>
              </a:cxn>
            </a:cxnLst>
            <a:rect l="T15" t="T16" r="T17" b="T18"/>
            <a:pathLst>
              <a:path w="60" h="47">
                <a:moveTo>
                  <a:pt x="0" y="47"/>
                </a:moveTo>
                <a:lnTo>
                  <a:pt x="0" y="47"/>
                </a:lnTo>
                <a:lnTo>
                  <a:pt x="48" y="0"/>
                </a:lnTo>
                <a:lnTo>
                  <a:pt x="60" y="0"/>
                </a:lnTo>
                <a:lnTo>
                  <a:pt x="0" y="47"/>
                </a:lnTo>
                <a:close/>
              </a:path>
            </a:pathLst>
          </a:custGeom>
          <a:solidFill>
            <a:srgbClr val="999999"/>
          </a:solidFill>
          <a:ln w="9525">
            <a:noFill/>
            <a:round/>
            <a:headEnd/>
            <a:tailEnd/>
          </a:ln>
        </p:spPr>
        <p:txBody>
          <a:bodyPr/>
          <a:lstStyle/>
          <a:p>
            <a:pPr eaLnBrk="0" hangingPunct="0"/>
            <a:endParaRPr lang="pt-PT"/>
          </a:p>
        </p:txBody>
      </p:sp>
      <p:sp>
        <p:nvSpPr>
          <p:cNvPr id="17664" name="Freeform 666"/>
          <p:cNvSpPr>
            <a:spLocks/>
          </p:cNvSpPr>
          <p:nvPr/>
        </p:nvSpPr>
        <p:spPr bwMode="auto">
          <a:xfrm>
            <a:off x="8108950" y="5437188"/>
            <a:ext cx="163513" cy="150812"/>
          </a:xfrm>
          <a:custGeom>
            <a:avLst/>
            <a:gdLst>
              <a:gd name="T0" fmla="*/ 155 w 311"/>
              <a:gd name="T1" fmla="*/ 0 h 287"/>
              <a:gd name="T2" fmla="*/ 131 w 311"/>
              <a:gd name="T3" fmla="*/ 0 h 287"/>
              <a:gd name="T4" fmla="*/ 120 w 311"/>
              <a:gd name="T5" fmla="*/ 12 h 287"/>
              <a:gd name="T6" fmla="*/ 107 w 311"/>
              <a:gd name="T7" fmla="*/ 12 h 287"/>
              <a:gd name="T8" fmla="*/ 96 w 311"/>
              <a:gd name="T9" fmla="*/ 12 h 287"/>
              <a:gd name="T10" fmla="*/ 83 w 311"/>
              <a:gd name="T11" fmla="*/ 24 h 287"/>
              <a:gd name="T12" fmla="*/ 59 w 311"/>
              <a:gd name="T13" fmla="*/ 24 h 287"/>
              <a:gd name="T14" fmla="*/ 48 w 311"/>
              <a:gd name="T15" fmla="*/ 48 h 287"/>
              <a:gd name="T16" fmla="*/ 36 w 311"/>
              <a:gd name="T17" fmla="*/ 60 h 287"/>
              <a:gd name="T18" fmla="*/ 24 w 311"/>
              <a:gd name="T19" fmla="*/ 72 h 287"/>
              <a:gd name="T20" fmla="*/ 12 w 311"/>
              <a:gd name="T21" fmla="*/ 84 h 287"/>
              <a:gd name="T22" fmla="*/ 12 w 311"/>
              <a:gd name="T23" fmla="*/ 96 h 287"/>
              <a:gd name="T24" fmla="*/ 0 w 311"/>
              <a:gd name="T25" fmla="*/ 108 h 287"/>
              <a:gd name="T26" fmla="*/ 0 w 311"/>
              <a:gd name="T27" fmla="*/ 120 h 287"/>
              <a:gd name="T28" fmla="*/ 0 w 311"/>
              <a:gd name="T29" fmla="*/ 131 h 287"/>
              <a:gd name="T30" fmla="*/ 0 w 311"/>
              <a:gd name="T31" fmla="*/ 144 h 287"/>
              <a:gd name="T32" fmla="*/ 0 w 311"/>
              <a:gd name="T33" fmla="*/ 168 h 287"/>
              <a:gd name="T34" fmla="*/ 0 w 311"/>
              <a:gd name="T35" fmla="*/ 179 h 287"/>
              <a:gd name="T36" fmla="*/ 0 w 311"/>
              <a:gd name="T37" fmla="*/ 192 h 287"/>
              <a:gd name="T38" fmla="*/ 12 w 311"/>
              <a:gd name="T39" fmla="*/ 203 h 287"/>
              <a:gd name="T40" fmla="*/ 12 w 311"/>
              <a:gd name="T41" fmla="*/ 216 h 287"/>
              <a:gd name="T42" fmla="*/ 24 w 311"/>
              <a:gd name="T43" fmla="*/ 227 h 287"/>
              <a:gd name="T44" fmla="*/ 36 w 311"/>
              <a:gd name="T45" fmla="*/ 240 h 287"/>
              <a:gd name="T46" fmla="*/ 48 w 311"/>
              <a:gd name="T47" fmla="*/ 251 h 287"/>
              <a:gd name="T48" fmla="*/ 59 w 311"/>
              <a:gd name="T49" fmla="*/ 263 h 287"/>
              <a:gd name="T50" fmla="*/ 83 w 311"/>
              <a:gd name="T51" fmla="*/ 276 h 287"/>
              <a:gd name="T52" fmla="*/ 96 w 311"/>
              <a:gd name="T53" fmla="*/ 276 h 287"/>
              <a:gd name="T54" fmla="*/ 107 w 311"/>
              <a:gd name="T55" fmla="*/ 287 h 287"/>
              <a:gd name="T56" fmla="*/ 120 w 311"/>
              <a:gd name="T57" fmla="*/ 287 h 287"/>
              <a:gd name="T58" fmla="*/ 131 w 311"/>
              <a:gd name="T59" fmla="*/ 287 h 287"/>
              <a:gd name="T60" fmla="*/ 155 w 311"/>
              <a:gd name="T61" fmla="*/ 287 h 287"/>
              <a:gd name="T62" fmla="*/ 167 w 311"/>
              <a:gd name="T63" fmla="*/ 287 h 287"/>
              <a:gd name="T64" fmla="*/ 179 w 311"/>
              <a:gd name="T65" fmla="*/ 287 h 287"/>
              <a:gd name="T66" fmla="*/ 203 w 311"/>
              <a:gd name="T67" fmla="*/ 287 h 287"/>
              <a:gd name="T68" fmla="*/ 215 w 311"/>
              <a:gd name="T69" fmla="*/ 276 h 287"/>
              <a:gd name="T70" fmla="*/ 227 w 311"/>
              <a:gd name="T71" fmla="*/ 276 h 287"/>
              <a:gd name="T72" fmla="*/ 239 w 311"/>
              <a:gd name="T73" fmla="*/ 263 h 287"/>
              <a:gd name="T74" fmla="*/ 263 w 311"/>
              <a:gd name="T75" fmla="*/ 251 h 287"/>
              <a:gd name="T76" fmla="*/ 274 w 311"/>
              <a:gd name="T77" fmla="*/ 240 h 287"/>
              <a:gd name="T78" fmla="*/ 287 w 311"/>
              <a:gd name="T79" fmla="*/ 227 h 287"/>
              <a:gd name="T80" fmla="*/ 287 w 311"/>
              <a:gd name="T81" fmla="*/ 216 h 287"/>
              <a:gd name="T82" fmla="*/ 298 w 311"/>
              <a:gd name="T83" fmla="*/ 203 h 287"/>
              <a:gd name="T84" fmla="*/ 298 w 311"/>
              <a:gd name="T85" fmla="*/ 192 h 287"/>
              <a:gd name="T86" fmla="*/ 298 w 311"/>
              <a:gd name="T87" fmla="*/ 179 h 287"/>
              <a:gd name="T88" fmla="*/ 311 w 311"/>
              <a:gd name="T89" fmla="*/ 168 h 287"/>
              <a:gd name="T90" fmla="*/ 311 w 311"/>
              <a:gd name="T91" fmla="*/ 144 h 287"/>
              <a:gd name="T92" fmla="*/ 311 w 311"/>
              <a:gd name="T93" fmla="*/ 131 h 287"/>
              <a:gd name="T94" fmla="*/ 298 w 311"/>
              <a:gd name="T95" fmla="*/ 120 h 287"/>
              <a:gd name="T96" fmla="*/ 298 w 311"/>
              <a:gd name="T97" fmla="*/ 108 h 287"/>
              <a:gd name="T98" fmla="*/ 298 w 311"/>
              <a:gd name="T99" fmla="*/ 96 h 287"/>
              <a:gd name="T100" fmla="*/ 287 w 311"/>
              <a:gd name="T101" fmla="*/ 84 h 287"/>
              <a:gd name="T102" fmla="*/ 287 w 311"/>
              <a:gd name="T103" fmla="*/ 72 h 287"/>
              <a:gd name="T104" fmla="*/ 274 w 311"/>
              <a:gd name="T105" fmla="*/ 60 h 287"/>
              <a:gd name="T106" fmla="*/ 263 w 311"/>
              <a:gd name="T107" fmla="*/ 48 h 287"/>
              <a:gd name="T108" fmla="*/ 239 w 311"/>
              <a:gd name="T109" fmla="*/ 24 h 287"/>
              <a:gd name="T110" fmla="*/ 227 w 311"/>
              <a:gd name="T111" fmla="*/ 24 h 287"/>
              <a:gd name="T112" fmla="*/ 215 w 311"/>
              <a:gd name="T113" fmla="*/ 12 h 287"/>
              <a:gd name="T114" fmla="*/ 203 w 311"/>
              <a:gd name="T115" fmla="*/ 12 h 287"/>
              <a:gd name="T116" fmla="*/ 179 w 311"/>
              <a:gd name="T117" fmla="*/ 12 h 287"/>
              <a:gd name="T118" fmla="*/ 167 w 311"/>
              <a:gd name="T119" fmla="*/ 0 h 287"/>
              <a:gd name="T120" fmla="*/ 155 w 311"/>
              <a:gd name="T121" fmla="*/ 0 h 28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11"/>
              <a:gd name="T184" fmla="*/ 0 h 287"/>
              <a:gd name="T185" fmla="*/ 311 w 311"/>
              <a:gd name="T186" fmla="*/ 287 h 28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11" h="287">
                <a:moveTo>
                  <a:pt x="155" y="0"/>
                </a:moveTo>
                <a:lnTo>
                  <a:pt x="131" y="0"/>
                </a:lnTo>
                <a:lnTo>
                  <a:pt x="120" y="12"/>
                </a:lnTo>
                <a:lnTo>
                  <a:pt x="107" y="12"/>
                </a:lnTo>
                <a:lnTo>
                  <a:pt x="96" y="12"/>
                </a:lnTo>
                <a:lnTo>
                  <a:pt x="83" y="24"/>
                </a:lnTo>
                <a:lnTo>
                  <a:pt x="59" y="24"/>
                </a:lnTo>
                <a:lnTo>
                  <a:pt x="48" y="48"/>
                </a:lnTo>
                <a:lnTo>
                  <a:pt x="36" y="60"/>
                </a:lnTo>
                <a:lnTo>
                  <a:pt x="24" y="72"/>
                </a:lnTo>
                <a:lnTo>
                  <a:pt x="12" y="84"/>
                </a:lnTo>
                <a:lnTo>
                  <a:pt x="12" y="96"/>
                </a:lnTo>
                <a:lnTo>
                  <a:pt x="0" y="108"/>
                </a:lnTo>
                <a:lnTo>
                  <a:pt x="0" y="120"/>
                </a:lnTo>
                <a:lnTo>
                  <a:pt x="0" y="131"/>
                </a:lnTo>
                <a:lnTo>
                  <a:pt x="0" y="144"/>
                </a:lnTo>
                <a:lnTo>
                  <a:pt x="0" y="168"/>
                </a:lnTo>
                <a:lnTo>
                  <a:pt x="0" y="179"/>
                </a:lnTo>
                <a:lnTo>
                  <a:pt x="0" y="192"/>
                </a:lnTo>
                <a:lnTo>
                  <a:pt x="12" y="203"/>
                </a:lnTo>
                <a:lnTo>
                  <a:pt x="12" y="216"/>
                </a:lnTo>
                <a:lnTo>
                  <a:pt x="24" y="227"/>
                </a:lnTo>
                <a:lnTo>
                  <a:pt x="36" y="240"/>
                </a:lnTo>
                <a:lnTo>
                  <a:pt x="48" y="251"/>
                </a:lnTo>
                <a:lnTo>
                  <a:pt x="59" y="263"/>
                </a:lnTo>
                <a:lnTo>
                  <a:pt x="83" y="276"/>
                </a:lnTo>
                <a:lnTo>
                  <a:pt x="96" y="276"/>
                </a:lnTo>
                <a:lnTo>
                  <a:pt x="107" y="287"/>
                </a:lnTo>
                <a:lnTo>
                  <a:pt x="120" y="287"/>
                </a:lnTo>
                <a:lnTo>
                  <a:pt x="131" y="287"/>
                </a:lnTo>
                <a:lnTo>
                  <a:pt x="155" y="287"/>
                </a:lnTo>
                <a:lnTo>
                  <a:pt x="167" y="287"/>
                </a:lnTo>
                <a:lnTo>
                  <a:pt x="179" y="287"/>
                </a:lnTo>
                <a:lnTo>
                  <a:pt x="203" y="287"/>
                </a:lnTo>
                <a:lnTo>
                  <a:pt x="215" y="276"/>
                </a:lnTo>
                <a:lnTo>
                  <a:pt x="227" y="276"/>
                </a:lnTo>
                <a:lnTo>
                  <a:pt x="239" y="263"/>
                </a:lnTo>
                <a:lnTo>
                  <a:pt x="263" y="251"/>
                </a:lnTo>
                <a:lnTo>
                  <a:pt x="274" y="240"/>
                </a:lnTo>
                <a:lnTo>
                  <a:pt x="287" y="227"/>
                </a:lnTo>
                <a:lnTo>
                  <a:pt x="287" y="216"/>
                </a:lnTo>
                <a:lnTo>
                  <a:pt x="298" y="203"/>
                </a:lnTo>
                <a:lnTo>
                  <a:pt x="298" y="192"/>
                </a:lnTo>
                <a:lnTo>
                  <a:pt x="298" y="179"/>
                </a:lnTo>
                <a:lnTo>
                  <a:pt x="311" y="168"/>
                </a:lnTo>
                <a:lnTo>
                  <a:pt x="311" y="144"/>
                </a:lnTo>
                <a:lnTo>
                  <a:pt x="311" y="131"/>
                </a:lnTo>
                <a:lnTo>
                  <a:pt x="298" y="120"/>
                </a:lnTo>
                <a:lnTo>
                  <a:pt x="298" y="108"/>
                </a:lnTo>
                <a:lnTo>
                  <a:pt x="298" y="96"/>
                </a:lnTo>
                <a:lnTo>
                  <a:pt x="287" y="84"/>
                </a:lnTo>
                <a:lnTo>
                  <a:pt x="287" y="72"/>
                </a:lnTo>
                <a:lnTo>
                  <a:pt x="274" y="60"/>
                </a:lnTo>
                <a:lnTo>
                  <a:pt x="263" y="48"/>
                </a:lnTo>
                <a:lnTo>
                  <a:pt x="239" y="24"/>
                </a:lnTo>
                <a:lnTo>
                  <a:pt x="227" y="24"/>
                </a:lnTo>
                <a:lnTo>
                  <a:pt x="215" y="12"/>
                </a:lnTo>
                <a:lnTo>
                  <a:pt x="203" y="12"/>
                </a:lnTo>
                <a:lnTo>
                  <a:pt x="179" y="12"/>
                </a:lnTo>
                <a:lnTo>
                  <a:pt x="167" y="0"/>
                </a:lnTo>
                <a:lnTo>
                  <a:pt x="155" y="0"/>
                </a:lnTo>
                <a:close/>
              </a:path>
            </a:pathLst>
          </a:custGeom>
          <a:solidFill>
            <a:srgbClr val="C4C4C4"/>
          </a:solidFill>
          <a:ln w="9525">
            <a:noFill/>
            <a:round/>
            <a:headEnd/>
            <a:tailEnd/>
          </a:ln>
        </p:spPr>
        <p:txBody>
          <a:bodyPr/>
          <a:lstStyle/>
          <a:p>
            <a:pPr eaLnBrk="0" hangingPunct="0"/>
            <a:endParaRPr lang="pt-PT"/>
          </a:p>
        </p:txBody>
      </p:sp>
      <p:sp>
        <p:nvSpPr>
          <p:cNvPr id="17665" name="Freeform 667"/>
          <p:cNvSpPr>
            <a:spLocks/>
          </p:cNvSpPr>
          <p:nvPr/>
        </p:nvSpPr>
        <p:spPr bwMode="auto">
          <a:xfrm>
            <a:off x="6288088" y="5867400"/>
            <a:ext cx="38100" cy="25400"/>
          </a:xfrm>
          <a:custGeom>
            <a:avLst/>
            <a:gdLst>
              <a:gd name="T0" fmla="*/ 24 w 72"/>
              <a:gd name="T1" fmla="*/ 48 h 48"/>
              <a:gd name="T2" fmla="*/ 0 w 72"/>
              <a:gd name="T3" fmla="*/ 48 h 48"/>
              <a:gd name="T4" fmla="*/ 61 w 72"/>
              <a:gd name="T5" fmla="*/ 0 h 48"/>
              <a:gd name="T6" fmla="*/ 72 w 72"/>
              <a:gd name="T7" fmla="*/ 0 h 48"/>
              <a:gd name="T8" fmla="*/ 24 w 72"/>
              <a:gd name="T9" fmla="*/ 48 h 48"/>
              <a:gd name="T10" fmla="*/ 0 60000 65536"/>
              <a:gd name="T11" fmla="*/ 0 60000 65536"/>
              <a:gd name="T12" fmla="*/ 0 60000 65536"/>
              <a:gd name="T13" fmla="*/ 0 60000 65536"/>
              <a:gd name="T14" fmla="*/ 0 60000 65536"/>
              <a:gd name="T15" fmla="*/ 0 w 72"/>
              <a:gd name="T16" fmla="*/ 0 h 48"/>
              <a:gd name="T17" fmla="*/ 72 w 72"/>
              <a:gd name="T18" fmla="*/ 48 h 48"/>
            </a:gdLst>
            <a:ahLst/>
            <a:cxnLst>
              <a:cxn ang="T10">
                <a:pos x="T0" y="T1"/>
              </a:cxn>
              <a:cxn ang="T11">
                <a:pos x="T2" y="T3"/>
              </a:cxn>
              <a:cxn ang="T12">
                <a:pos x="T4" y="T5"/>
              </a:cxn>
              <a:cxn ang="T13">
                <a:pos x="T6" y="T7"/>
              </a:cxn>
              <a:cxn ang="T14">
                <a:pos x="T8" y="T9"/>
              </a:cxn>
            </a:cxnLst>
            <a:rect l="T15" t="T16" r="T17" b="T18"/>
            <a:pathLst>
              <a:path w="72" h="48">
                <a:moveTo>
                  <a:pt x="24" y="48"/>
                </a:moveTo>
                <a:lnTo>
                  <a:pt x="0" y="48"/>
                </a:lnTo>
                <a:lnTo>
                  <a:pt x="61" y="0"/>
                </a:lnTo>
                <a:lnTo>
                  <a:pt x="72" y="0"/>
                </a:lnTo>
                <a:lnTo>
                  <a:pt x="24" y="48"/>
                </a:lnTo>
                <a:close/>
              </a:path>
            </a:pathLst>
          </a:custGeom>
          <a:solidFill>
            <a:srgbClr val="989898"/>
          </a:solidFill>
          <a:ln w="9525">
            <a:noFill/>
            <a:round/>
            <a:headEnd/>
            <a:tailEnd/>
          </a:ln>
        </p:spPr>
        <p:txBody>
          <a:bodyPr/>
          <a:lstStyle/>
          <a:p>
            <a:pPr eaLnBrk="0" hangingPunct="0"/>
            <a:endParaRPr lang="pt-PT"/>
          </a:p>
        </p:txBody>
      </p:sp>
      <p:sp>
        <p:nvSpPr>
          <p:cNvPr id="17666" name="Freeform 668"/>
          <p:cNvSpPr>
            <a:spLocks/>
          </p:cNvSpPr>
          <p:nvPr/>
        </p:nvSpPr>
        <p:spPr bwMode="auto">
          <a:xfrm>
            <a:off x="6294438" y="5867400"/>
            <a:ext cx="31750" cy="25400"/>
          </a:xfrm>
          <a:custGeom>
            <a:avLst/>
            <a:gdLst>
              <a:gd name="T0" fmla="*/ 11 w 59"/>
              <a:gd name="T1" fmla="*/ 48 h 48"/>
              <a:gd name="T2" fmla="*/ 0 w 59"/>
              <a:gd name="T3" fmla="*/ 48 h 48"/>
              <a:gd name="T4" fmla="*/ 59 w 59"/>
              <a:gd name="T5" fmla="*/ 0 h 48"/>
              <a:gd name="T6" fmla="*/ 59 w 59"/>
              <a:gd name="T7" fmla="*/ 0 h 48"/>
              <a:gd name="T8" fmla="*/ 11 w 59"/>
              <a:gd name="T9" fmla="*/ 48 h 48"/>
              <a:gd name="T10" fmla="*/ 0 60000 65536"/>
              <a:gd name="T11" fmla="*/ 0 60000 65536"/>
              <a:gd name="T12" fmla="*/ 0 60000 65536"/>
              <a:gd name="T13" fmla="*/ 0 60000 65536"/>
              <a:gd name="T14" fmla="*/ 0 60000 65536"/>
              <a:gd name="T15" fmla="*/ 0 w 59"/>
              <a:gd name="T16" fmla="*/ 0 h 48"/>
              <a:gd name="T17" fmla="*/ 59 w 59"/>
              <a:gd name="T18" fmla="*/ 48 h 48"/>
            </a:gdLst>
            <a:ahLst/>
            <a:cxnLst>
              <a:cxn ang="T10">
                <a:pos x="T0" y="T1"/>
              </a:cxn>
              <a:cxn ang="T11">
                <a:pos x="T2" y="T3"/>
              </a:cxn>
              <a:cxn ang="T12">
                <a:pos x="T4" y="T5"/>
              </a:cxn>
              <a:cxn ang="T13">
                <a:pos x="T6" y="T7"/>
              </a:cxn>
              <a:cxn ang="T14">
                <a:pos x="T8" y="T9"/>
              </a:cxn>
            </a:cxnLst>
            <a:rect l="T15" t="T16" r="T17" b="T18"/>
            <a:pathLst>
              <a:path w="59" h="48">
                <a:moveTo>
                  <a:pt x="11" y="48"/>
                </a:moveTo>
                <a:lnTo>
                  <a:pt x="0" y="48"/>
                </a:lnTo>
                <a:lnTo>
                  <a:pt x="59" y="0"/>
                </a:lnTo>
                <a:lnTo>
                  <a:pt x="11" y="48"/>
                </a:lnTo>
                <a:close/>
              </a:path>
            </a:pathLst>
          </a:custGeom>
          <a:solidFill>
            <a:srgbClr val="989898"/>
          </a:solidFill>
          <a:ln w="9525">
            <a:noFill/>
            <a:round/>
            <a:headEnd/>
            <a:tailEnd/>
          </a:ln>
        </p:spPr>
        <p:txBody>
          <a:bodyPr/>
          <a:lstStyle/>
          <a:p>
            <a:pPr eaLnBrk="0" hangingPunct="0"/>
            <a:endParaRPr lang="pt-PT"/>
          </a:p>
        </p:txBody>
      </p:sp>
      <p:sp>
        <p:nvSpPr>
          <p:cNvPr id="17667" name="Freeform 669"/>
          <p:cNvSpPr>
            <a:spLocks/>
          </p:cNvSpPr>
          <p:nvPr/>
        </p:nvSpPr>
        <p:spPr bwMode="auto">
          <a:xfrm>
            <a:off x="6294438" y="5867400"/>
            <a:ext cx="31750" cy="25400"/>
          </a:xfrm>
          <a:custGeom>
            <a:avLst/>
            <a:gdLst>
              <a:gd name="T0" fmla="*/ 0 w 59"/>
              <a:gd name="T1" fmla="*/ 48 h 48"/>
              <a:gd name="T2" fmla="*/ 0 w 59"/>
              <a:gd name="T3" fmla="*/ 48 h 48"/>
              <a:gd name="T4" fmla="*/ 59 w 59"/>
              <a:gd name="T5" fmla="*/ 0 h 48"/>
              <a:gd name="T6" fmla="*/ 59 w 59"/>
              <a:gd name="T7" fmla="*/ 0 h 48"/>
              <a:gd name="T8" fmla="*/ 0 w 59"/>
              <a:gd name="T9" fmla="*/ 48 h 48"/>
              <a:gd name="T10" fmla="*/ 0 60000 65536"/>
              <a:gd name="T11" fmla="*/ 0 60000 65536"/>
              <a:gd name="T12" fmla="*/ 0 60000 65536"/>
              <a:gd name="T13" fmla="*/ 0 60000 65536"/>
              <a:gd name="T14" fmla="*/ 0 60000 65536"/>
              <a:gd name="T15" fmla="*/ 0 w 59"/>
              <a:gd name="T16" fmla="*/ 0 h 48"/>
              <a:gd name="T17" fmla="*/ 59 w 59"/>
              <a:gd name="T18" fmla="*/ 48 h 48"/>
            </a:gdLst>
            <a:ahLst/>
            <a:cxnLst>
              <a:cxn ang="T10">
                <a:pos x="T0" y="T1"/>
              </a:cxn>
              <a:cxn ang="T11">
                <a:pos x="T2" y="T3"/>
              </a:cxn>
              <a:cxn ang="T12">
                <a:pos x="T4" y="T5"/>
              </a:cxn>
              <a:cxn ang="T13">
                <a:pos x="T6" y="T7"/>
              </a:cxn>
              <a:cxn ang="T14">
                <a:pos x="T8" y="T9"/>
              </a:cxn>
            </a:cxnLst>
            <a:rect l="T15" t="T16" r="T17" b="T18"/>
            <a:pathLst>
              <a:path w="59" h="48">
                <a:moveTo>
                  <a:pt x="0" y="48"/>
                </a:moveTo>
                <a:lnTo>
                  <a:pt x="0" y="48"/>
                </a:lnTo>
                <a:lnTo>
                  <a:pt x="59" y="0"/>
                </a:lnTo>
                <a:lnTo>
                  <a:pt x="0" y="48"/>
                </a:lnTo>
                <a:close/>
              </a:path>
            </a:pathLst>
          </a:custGeom>
          <a:solidFill>
            <a:srgbClr val="9A9A9A"/>
          </a:solidFill>
          <a:ln w="9525">
            <a:noFill/>
            <a:round/>
            <a:headEnd/>
            <a:tailEnd/>
          </a:ln>
        </p:spPr>
        <p:txBody>
          <a:bodyPr/>
          <a:lstStyle/>
          <a:p>
            <a:pPr eaLnBrk="0" hangingPunct="0"/>
            <a:endParaRPr lang="pt-PT"/>
          </a:p>
        </p:txBody>
      </p:sp>
      <p:sp>
        <p:nvSpPr>
          <p:cNvPr id="17668" name="Freeform 670"/>
          <p:cNvSpPr>
            <a:spLocks/>
          </p:cNvSpPr>
          <p:nvPr/>
        </p:nvSpPr>
        <p:spPr bwMode="auto">
          <a:xfrm>
            <a:off x="6288088" y="5867400"/>
            <a:ext cx="38100" cy="25400"/>
          </a:xfrm>
          <a:custGeom>
            <a:avLst/>
            <a:gdLst>
              <a:gd name="T0" fmla="*/ 13 w 72"/>
              <a:gd name="T1" fmla="*/ 48 h 48"/>
              <a:gd name="T2" fmla="*/ 0 w 72"/>
              <a:gd name="T3" fmla="*/ 48 h 48"/>
              <a:gd name="T4" fmla="*/ 61 w 72"/>
              <a:gd name="T5" fmla="*/ 0 h 48"/>
              <a:gd name="T6" fmla="*/ 72 w 72"/>
              <a:gd name="T7" fmla="*/ 0 h 48"/>
              <a:gd name="T8" fmla="*/ 13 w 72"/>
              <a:gd name="T9" fmla="*/ 48 h 48"/>
              <a:gd name="T10" fmla="*/ 0 60000 65536"/>
              <a:gd name="T11" fmla="*/ 0 60000 65536"/>
              <a:gd name="T12" fmla="*/ 0 60000 65536"/>
              <a:gd name="T13" fmla="*/ 0 60000 65536"/>
              <a:gd name="T14" fmla="*/ 0 60000 65536"/>
              <a:gd name="T15" fmla="*/ 0 w 72"/>
              <a:gd name="T16" fmla="*/ 0 h 48"/>
              <a:gd name="T17" fmla="*/ 72 w 72"/>
              <a:gd name="T18" fmla="*/ 48 h 48"/>
            </a:gdLst>
            <a:ahLst/>
            <a:cxnLst>
              <a:cxn ang="T10">
                <a:pos x="T0" y="T1"/>
              </a:cxn>
              <a:cxn ang="T11">
                <a:pos x="T2" y="T3"/>
              </a:cxn>
              <a:cxn ang="T12">
                <a:pos x="T4" y="T5"/>
              </a:cxn>
              <a:cxn ang="T13">
                <a:pos x="T6" y="T7"/>
              </a:cxn>
              <a:cxn ang="T14">
                <a:pos x="T8" y="T9"/>
              </a:cxn>
            </a:cxnLst>
            <a:rect l="T15" t="T16" r="T17" b="T18"/>
            <a:pathLst>
              <a:path w="72" h="48">
                <a:moveTo>
                  <a:pt x="13" y="48"/>
                </a:moveTo>
                <a:lnTo>
                  <a:pt x="0" y="48"/>
                </a:lnTo>
                <a:lnTo>
                  <a:pt x="61" y="0"/>
                </a:lnTo>
                <a:lnTo>
                  <a:pt x="72" y="0"/>
                </a:lnTo>
                <a:lnTo>
                  <a:pt x="13" y="48"/>
                </a:lnTo>
                <a:close/>
              </a:path>
            </a:pathLst>
          </a:custGeom>
          <a:solidFill>
            <a:srgbClr val="9C9C9C"/>
          </a:solidFill>
          <a:ln w="9525">
            <a:noFill/>
            <a:round/>
            <a:headEnd/>
            <a:tailEnd/>
          </a:ln>
        </p:spPr>
        <p:txBody>
          <a:bodyPr/>
          <a:lstStyle/>
          <a:p>
            <a:pPr eaLnBrk="0" hangingPunct="0"/>
            <a:endParaRPr lang="pt-PT"/>
          </a:p>
        </p:txBody>
      </p:sp>
      <p:sp>
        <p:nvSpPr>
          <p:cNvPr id="17669" name="Freeform 671"/>
          <p:cNvSpPr>
            <a:spLocks/>
          </p:cNvSpPr>
          <p:nvPr/>
        </p:nvSpPr>
        <p:spPr bwMode="auto">
          <a:xfrm>
            <a:off x="6281738" y="5867400"/>
            <a:ext cx="38100" cy="31750"/>
          </a:xfrm>
          <a:custGeom>
            <a:avLst/>
            <a:gdLst>
              <a:gd name="T0" fmla="*/ 11 w 72"/>
              <a:gd name="T1" fmla="*/ 48 h 61"/>
              <a:gd name="T2" fmla="*/ 0 w 72"/>
              <a:gd name="T3" fmla="*/ 61 h 61"/>
              <a:gd name="T4" fmla="*/ 59 w 72"/>
              <a:gd name="T5" fmla="*/ 0 h 61"/>
              <a:gd name="T6" fmla="*/ 72 w 72"/>
              <a:gd name="T7" fmla="*/ 0 h 61"/>
              <a:gd name="T8" fmla="*/ 11 w 72"/>
              <a:gd name="T9" fmla="*/ 48 h 61"/>
              <a:gd name="T10" fmla="*/ 0 60000 65536"/>
              <a:gd name="T11" fmla="*/ 0 60000 65536"/>
              <a:gd name="T12" fmla="*/ 0 60000 65536"/>
              <a:gd name="T13" fmla="*/ 0 60000 65536"/>
              <a:gd name="T14" fmla="*/ 0 60000 65536"/>
              <a:gd name="T15" fmla="*/ 0 w 72"/>
              <a:gd name="T16" fmla="*/ 0 h 61"/>
              <a:gd name="T17" fmla="*/ 72 w 72"/>
              <a:gd name="T18" fmla="*/ 61 h 61"/>
            </a:gdLst>
            <a:ahLst/>
            <a:cxnLst>
              <a:cxn ang="T10">
                <a:pos x="T0" y="T1"/>
              </a:cxn>
              <a:cxn ang="T11">
                <a:pos x="T2" y="T3"/>
              </a:cxn>
              <a:cxn ang="T12">
                <a:pos x="T4" y="T5"/>
              </a:cxn>
              <a:cxn ang="T13">
                <a:pos x="T6" y="T7"/>
              </a:cxn>
              <a:cxn ang="T14">
                <a:pos x="T8" y="T9"/>
              </a:cxn>
            </a:cxnLst>
            <a:rect l="T15" t="T16" r="T17" b="T18"/>
            <a:pathLst>
              <a:path w="72" h="61">
                <a:moveTo>
                  <a:pt x="11" y="48"/>
                </a:moveTo>
                <a:lnTo>
                  <a:pt x="0" y="61"/>
                </a:lnTo>
                <a:lnTo>
                  <a:pt x="59" y="0"/>
                </a:lnTo>
                <a:lnTo>
                  <a:pt x="72" y="0"/>
                </a:lnTo>
                <a:lnTo>
                  <a:pt x="11" y="48"/>
                </a:lnTo>
                <a:close/>
              </a:path>
            </a:pathLst>
          </a:custGeom>
          <a:solidFill>
            <a:srgbClr val="9F9F9F"/>
          </a:solidFill>
          <a:ln w="9525">
            <a:noFill/>
            <a:round/>
            <a:headEnd/>
            <a:tailEnd/>
          </a:ln>
        </p:spPr>
        <p:txBody>
          <a:bodyPr/>
          <a:lstStyle/>
          <a:p>
            <a:pPr eaLnBrk="0" hangingPunct="0"/>
            <a:endParaRPr lang="pt-PT"/>
          </a:p>
        </p:txBody>
      </p:sp>
      <p:sp>
        <p:nvSpPr>
          <p:cNvPr id="17670" name="Freeform 672"/>
          <p:cNvSpPr>
            <a:spLocks/>
          </p:cNvSpPr>
          <p:nvPr/>
        </p:nvSpPr>
        <p:spPr bwMode="auto">
          <a:xfrm>
            <a:off x="6288088" y="5867400"/>
            <a:ext cx="31750" cy="31750"/>
          </a:xfrm>
          <a:custGeom>
            <a:avLst/>
            <a:gdLst>
              <a:gd name="T0" fmla="*/ 0 w 61"/>
              <a:gd name="T1" fmla="*/ 48 h 61"/>
              <a:gd name="T2" fmla="*/ 0 w 61"/>
              <a:gd name="T3" fmla="*/ 61 h 61"/>
              <a:gd name="T4" fmla="*/ 61 w 61"/>
              <a:gd name="T5" fmla="*/ 0 h 61"/>
              <a:gd name="T6" fmla="*/ 61 w 61"/>
              <a:gd name="T7" fmla="*/ 0 h 61"/>
              <a:gd name="T8" fmla="*/ 0 w 61"/>
              <a:gd name="T9" fmla="*/ 48 h 61"/>
              <a:gd name="T10" fmla="*/ 0 60000 65536"/>
              <a:gd name="T11" fmla="*/ 0 60000 65536"/>
              <a:gd name="T12" fmla="*/ 0 60000 65536"/>
              <a:gd name="T13" fmla="*/ 0 60000 65536"/>
              <a:gd name="T14" fmla="*/ 0 60000 65536"/>
              <a:gd name="T15" fmla="*/ 0 w 61"/>
              <a:gd name="T16" fmla="*/ 0 h 61"/>
              <a:gd name="T17" fmla="*/ 61 w 61"/>
              <a:gd name="T18" fmla="*/ 61 h 61"/>
            </a:gdLst>
            <a:ahLst/>
            <a:cxnLst>
              <a:cxn ang="T10">
                <a:pos x="T0" y="T1"/>
              </a:cxn>
              <a:cxn ang="T11">
                <a:pos x="T2" y="T3"/>
              </a:cxn>
              <a:cxn ang="T12">
                <a:pos x="T4" y="T5"/>
              </a:cxn>
              <a:cxn ang="T13">
                <a:pos x="T6" y="T7"/>
              </a:cxn>
              <a:cxn ang="T14">
                <a:pos x="T8" y="T9"/>
              </a:cxn>
            </a:cxnLst>
            <a:rect l="T15" t="T16" r="T17" b="T18"/>
            <a:pathLst>
              <a:path w="61" h="61">
                <a:moveTo>
                  <a:pt x="0" y="48"/>
                </a:moveTo>
                <a:lnTo>
                  <a:pt x="0" y="61"/>
                </a:lnTo>
                <a:lnTo>
                  <a:pt x="61" y="0"/>
                </a:lnTo>
                <a:lnTo>
                  <a:pt x="0" y="48"/>
                </a:lnTo>
                <a:close/>
              </a:path>
            </a:pathLst>
          </a:custGeom>
          <a:solidFill>
            <a:srgbClr val="9F9F9F"/>
          </a:solidFill>
          <a:ln w="9525">
            <a:noFill/>
            <a:round/>
            <a:headEnd/>
            <a:tailEnd/>
          </a:ln>
        </p:spPr>
        <p:txBody>
          <a:bodyPr/>
          <a:lstStyle/>
          <a:p>
            <a:pPr eaLnBrk="0" hangingPunct="0"/>
            <a:endParaRPr lang="pt-PT"/>
          </a:p>
        </p:txBody>
      </p:sp>
      <p:sp>
        <p:nvSpPr>
          <p:cNvPr id="17671" name="Freeform 673"/>
          <p:cNvSpPr>
            <a:spLocks/>
          </p:cNvSpPr>
          <p:nvPr/>
        </p:nvSpPr>
        <p:spPr bwMode="auto">
          <a:xfrm>
            <a:off x="6288088" y="5867400"/>
            <a:ext cx="31750" cy="31750"/>
          </a:xfrm>
          <a:custGeom>
            <a:avLst/>
            <a:gdLst>
              <a:gd name="T0" fmla="*/ 0 w 61"/>
              <a:gd name="T1" fmla="*/ 61 h 61"/>
              <a:gd name="T2" fmla="*/ 0 w 61"/>
              <a:gd name="T3" fmla="*/ 61 h 61"/>
              <a:gd name="T4" fmla="*/ 48 w 61"/>
              <a:gd name="T5" fmla="*/ 0 h 61"/>
              <a:gd name="T6" fmla="*/ 61 w 61"/>
              <a:gd name="T7" fmla="*/ 0 h 61"/>
              <a:gd name="T8" fmla="*/ 0 w 61"/>
              <a:gd name="T9" fmla="*/ 61 h 61"/>
              <a:gd name="T10" fmla="*/ 0 60000 65536"/>
              <a:gd name="T11" fmla="*/ 0 60000 65536"/>
              <a:gd name="T12" fmla="*/ 0 60000 65536"/>
              <a:gd name="T13" fmla="*/ 0 60000 65536"/>
              <a:gd name="T14" fmla="*/ 0 60000 65536"/>
              <a:gd name="T15" fmla="*/ 0 w 61"/>
              <a:gd name="T16" fmla="*/ 0 h 61"/>
              <a:gd name="T17" fmla="*/ 61 w 61"/>
              <a:gd name="T18" fmla="*/ 61 h 61"/>
            </a:gdLst>
            <a:ahLst/>
            <a:cxnLst>
              <a:cxn ang="T10">
                <a:pos x="T0" y="T1"/>
              </a:cxn>
              <a:cxn ang="T11">
                <a:pos x="T2" y="T3"/>
              </a:cxn>
              <a:cxn ang="T12">
                <a:pos x="T4" y="T5"/>
              </a:cxn>
              <a:cxn ang="T13">
                <a:pos x="T6" y="T7"/>
              </a:cxn>
              <a:cxn ang="T14">
                <a:pos x="T8" y="T9"/>
              </a:cxn>
            </a:cxnLst>
            <a:rect l="T15" t="T16" r="T17" b="T18"/>
            <a:pathLst>
              <a:path w="61" h="61">
                <a:moveTo>
                  <a:pt x="0" y="61"/>
                </a:moveTo>
                <a:lnTo>
                  <a:pt x="0" y="61"/>
                </a:lnTo>
                <a:lnTo>
                  <a:pt x="48" y="0"/>
                </a:lnTo>
                <a:lnTo>
                  <a:pt x="61" y="0"/>
                </a:lnTo>
                <a:lnTo>
                  <a:pt x="0" y="61"/>
                </a:lnTo>
                <a:close/>
              </a:path>
            </a:pathLst>
          </a:custGeom>
          <a:solidFill>
            <a:srgbClr val="A0A0A0"/>
          </a:solidFill>
          <a:ln w="9525">
            <a:noFill/>
            <a:round/>
            <a:headEnd/>
            <a:tailEnd/>
          </a:ln>
        </p:spPr>
        <p:txBody>
          <a:bodyPr/>
          <a:lstStyle/>
          <a:p>
            <a:pPr eaLnBrk="0" hangingPunct="0"/>
            <a:endParaRPr lang="pt-PT"/>
          </a:p>
        </p:txBody>
      </p:sp>
      <p:sp>
        <p:nvSpPr>
          <p:cNvPr id="17672" name="Freeform 674"/>
          <p:cNvSpPr>
            <a:spLocks/>
          </p:cNvSpPr>
          <p:nvPr/>
        </p:nvSpPr>
        <p:spPr bwMode="auto">
          <a:xfrm>
            <a:off x="6281738" y="5867400"/>
            <a:ext cx="31750" cy="31750"/>
          </a:xfrm>
          <a:custGeom>
            <a:avLst/>
            <a:gdLst>
              <a:gd name="T0" fmla="*/ 11 w 59"/>
              <a:gd name="T1" fmla="*/ 61 h 61"/>
              <a:gd name="T2" fmla="*/ 0 w 59"/>
              <a:gd name="T3" fmla="*/ 61 h 61"/>
              <a:gd name="T4" fmla="*/ 59 w 59"/>
              <a:gd name="T5" fmla="*/ 0 h 61"/>
              <a:gd name="T6" fmla="*/ 59 w 59"/>
              <a:gd name="T7" fmla="*/ 0 h 61"/>
              <a:gd name="T8" fmla="*/ 11 w 59"/>
              <a:gd name="T9" fmla="*/ 61 h 61"/>
              <a:gd name="T10" fmla="*/ 0 60000 65536"/>
              <a:gd name="T11" fmla="*/ 0 60000 65536"/>
              <a:gd name="T12" fmla="*/ 0 60000 65536"/>
              <a:gd name="T13" fmla="*/ 0 60000 65536"/>
              <a:gd name="T14" fmla="*/ 0 60000 65536"/>
              <a:gd name="T15" fmla="*/ 0 w 59"/>
              <a:gd name="T16" fmla="*/ 0 h 61"/>
              <a:gd name="T17" fmla="*/ 59 w 59"/>
              <a:gd name="T18" fmla="*/ 61 h 61"/>
            </a:gdLst>
            <a:ahLst/>
            <a:cxnLst>
              <a:cxn ang="T10">
                <a:pos x="T0" y="T1"/>
              </a:cxn>
              <a:cxn ang="T11">
                <a:pos x="T2" y="T3"/>
              </a:cxn>
              <a:cxn ang="T12">
                <a:pos x="T4" y="T5"/>
              </a:cxn>
              <a:cxn ang="T13">
                <a:pos x="T6" y="T7"/>
              </a:cxn>
              <a:cxn ang="T14">
                <a:pos x="T8" y="T9"/>
              </a:cxn>
            </a:cxnLst>
            <a:rect l="T15" t="T16" r="T17" b="T18"/>
            <a:pathLst>
              <a:path w="59" h="61">
                <a:moveTo>
                  <a:pt x="11" y="61"/>
                </a:moveTo>
                <a:lnTo>
                  <a:pt x="0" y="61"/>
                </a:lnTo>
                <a:lnTo>
                  <a:pt x="59" y="0"/>
                </a:lnTo>
                <a:lnTo>
                  <a:pt x="11" y="61"/>
                </a:lnTo>
                <a:close/>
              </a:path>
            </a:pathLst>
          </a:custGeom>
          <a:solidFill>
            <a:srgbClr val="A2A2A2"/>
          </a:solidFill>
          <a:ln w="9525">
            <a:noFill/>
            <a:round/>
            <a:headEnd/>
            <a:tailEnd/>
          </a:ln>
        </p:spPr>
        <p:txBody>
          <a:bodyPr/>
          <a:lstStyle/>
          <a:p>
            <a:pPr eaLnBrk="0" hangingPunct="0"/>
            <a:endParaRPr lang="pt-PT"/>
          </a:p>
        </p:txBody>
      </p:sp>
      <p:sp>
        <p:nvSpPr>
          <p:cNvPr id="17673" name="Freeform 675"/>
          <p:cNvSpPr>
            <a:spLocks/>
          </p:cNvSpPr>
          <p:nvPr/>
        </p:nvSpPr>
        <p:spPr bwMode="auto">
          <a:xfrm>
            <a:off x="6275388" y="5867400"/>
            <a:ext cx="38100" cy="31750"/>
          </a:xfrm>
          <a:custGeom>
            <a:avLst/>
            <a:gdLst>
              <a:gd name="T0" fmla="*/ 13 w 72"/>
              <a:gd name="T1" fmla="*/ 61 h 61"/>
              <a:gd name="T2" fmla="*/ 0 w 72"/>
              <a:gd name="T3" fmla="*/ 61 h 61"/>
              <a:gd name="T4" fmla="*/ 61 w 72"/>
              <a:gd name="T5" fmla="*/ 0 h 61"/>
              <a:gd name="T6" fmla="*/ 72 w 72"/>
              <a:gd name="T7" fmla="*/ 0 h 61"/>
              <a:gd name="T8" fmla="*/ 13 w 72"/>
              <a:gd name="T9" fmla="*/ 61 h 61"/>
              <a:gd name="T10" fmla="*/ 0 60000 65536"/>
              <a:gd name="T11" fmla="*/ 0 60000 65536"/>
              <a:gd name="T12" fmla="*/ 0 60000 65536"/>
              <a:gd name="T13" fmla="*/ 0 60000 65536"/>
              <a:gd name="T14" fmla="*/ 0 60000 65536"/>
              <a:gd name="T15" fmla="*/ 0 w 72"/>
              <a:gd name="T16" fmla="*/ 0 h 61"/>
              <a:gd name="T17" fmla="*/ 72 w 72"/>
              <a:gd name="T18" fmla="*/ 61 h 61"/>
            </a:gdLst>
            <a:ahLst/>
            <a:cxnLst>
              <a:cxn ang="T10">
                <a:pos x="T0" y="T1"/>
              </a:cxn>
              <a:cxn ang="T11">
                <a:pos x="T2" y="T3"/>
              </a:cxn>
              <a:cxn ang="T12">
                <a:pos x="T4" y="T5"/>
              </a:cxn>
              <a:cxn ang="T13">
                <a:pos x="T6" y="T7"/>
              </a:cxn>
              <a:cxn ang="T14">
                <a:pos x="T8" y="T9"/>
              </a:cxn>
            </a:cxnLst>
            <a:rect l="T15" t="T16" r="T17" b="T18"/>
            <a:pathLst>
              <a:path w="72" h="61">
                <a:moveTo>
                  <a:pt x="13" y="61"/>
                </a:moveTo>
                <a:lnTo>
                  <a:pt x="0" y="61"/>
                </a:lnTo>
                <a:lnTo>
                  <a:pt x="61" y="0"/>
                </a:lnTo>
                <a:lnTo>
                  <a:pt x="72" y="0"/>
                </a:lnTo>
                <a:lnTo>
                  <a:pt x="13" y="61"/>
                </a:lnTo>
                <a:close/>
              </a:path>
            </a:pathLst>
          </a:custGeom>
          <a:solidFill>
            <a:srgbClr val="A5A5A5"/>
          </a:solidFill>
          <a:ln w="9525">
            <a:noFill/>
            <a:round/>
            <a:headEnd/>
            <a:tailEnd/>
          </a:ln>
        </p:spPr>
        <p:txBody>
          <a:bodyPr/>
          <a:lstStyle/>
          <a:p>
            <a:pPr eaLnBrk="0" hangingPunct="0"/>
            <a:endParaRPr lang="pt-PT"/>
          </a:p>
        </p:txBody>
      </p:sp>
      <p:sp>
        <p:nvSpPr>
          <p:cNvPr id="17674" name="Freeform 676"/>
          <p:cNvSpPr>
            <a:spLocks/>
          </p:cNvSpPr>
          <p:nvPr/>
        </p:nvSpPr>
        <p:spPr bwMode="auto">
          <a:xfrm>
            <a:off x="6281738" y="5867400"/>
            <a:ext cx="31750" cy="31750"/>
          </a:xfrm>
          <a:custGeom>
            <a:avLst/>
            <a:gdLst>
              <a:gd name="T0" fmla="*/ 0 w 59"/>
              <a:gd name="T1" fmla="*/ 61 h 61"/>
              <a:gd name="T2" fmla="*/ 0 w 59"/>
              <a:gd name="T3" fmla="*/ 61 h 61"/>
              <a:gd name="T4" fmla="*/ 48 w 59"/>
              <a:gd name="T5" fmla="*/ 0 h 61"/>
              <a:gd name="T6" fmla="*/ 59 w 59"/>
              <a:gd name="T7" fmla="*/ 0 h 61"/>
              <a:gd name="T8" fmla="*/ 0 w 59"/>
              <a:gd name="T9" fmla="*/ 61 h 61"/>
              <a:gd name="T10" fmla="*/ 0 60000 65536"/>
              <a:gd name="T11" fmla="*/ 0 60000 65536"/>
              <a:gd name="T12" fmla="*/ 0 60000 65536"/>
              <a:gd name="T13" fmla="*/ 0 60000 65536"/>
              <a:gd name="T14" fmla="*/ 0 60000 65536"/>
              <a:gd name="T15" fmla="*/ 0 w 59"/>
              <a:gd name="T16" fmla="*/ 0 h 61"/>
              <a:gd name="T17" fmla="*/ 59 w 59"/>
              <a:gd name="T18" fmla="*/ 61 h 61"/>
            </a:gdLst>
            <a:ahLst/>
            <a:cxnLst>
              <a:cxn ang="T10">
                <a:pos x="T0" y="T1"/>
              </a:cxn>
              <a:cxn ang="T11">
                <a:pos x="T2" y="T3"/>
              </a:cxn>
              <a:cxn ang="T12">
                <a:pos x="T4" y="T5"/>
              </a:cxn>
              <a:cxn ang="T13">
                <a:pos x="T6" y="T7"/>
              </a:cxn>
              <a:cxn ang="T14">
                <a:pos x="T8" y="T9"/>
              </a:cxn>
            </a:cxnLst>
            <a:rect l="T15" t="T16" r="T17" b="T18"/>
            <a:pathLst>
              <a:path w="59" h="61">
                <a:moveTo>
                  <a:pt x="0" y="61"/>
                </a:moveTo>
                <a:lnTo>
                  <a:pt x="0" y="61"/>
                </a:lnTo>
                <a:lnTo>
                  <a:pt x="48" y="0"/>
                </a:lnTo>
                <a:lnTo>
                  <a:pt x="59" y="0"/>
                </a:lnTo>
                <a:lnTo>
                  <a:pt x="0" y="61"/>
                </a:lnTo>
                <a:close/>
              </a:path>
            </a:pathLst>
          </a:custGeom>
          <a:solidFill>
            <a:srgbClr val="A5A5A5"/>
          </a:solidFill>
          <a:ln w="9525">
            <a:noFill/>
            <a:round/>
            <a:headEnd/>
            <a:tailEnd/>
          </a:ln>
        </p:spPr>
        <p:txBody>
          <a:bodyPr/>
          <a:lstStyle/>
          <a:p>
            <a:pPr eaLnBrk="0" hangingPunct="0"/>
            <a:endParaRPr lang="pt-PT"/>
          </a:p>
        </p:txBody>
      </p:sp>
      <p:sp>
        <p:nvSpPr>
          <p:cNvPr id="17675" name="Freeform 677"/>
          <p:cNvSpPr>
            <a:spLocks/>
          </p:cNvSpPr>
          <p:nvPr/>
        </p:nvSpPr>
        <p:spPr bwMode="auto">
          <a:xfrm>
            <a:off x="6275388" y="5867400"/>
            <a:ext cx="31750" cy="31750"/>
          </a:xfrm>
          <a:custGeom>
            <a:avLst/>
            <a:gdLst>
              <a:gd name="T0" fmla="*/ 13 w 61"/>
              <a:gd name="T1" fmla="*/ 61 h 61"/>
              <a:gd name="T2" fmla="*/ 0 w 61"/>
              <a:gd name="T3" fmla="*/ 61 h 61"/>
              <a:gd name="T4" fmla="*/ 61 w 61"/>
              <a:gd name="T5" fmla="*/ 0 h 61"/>
              <a:gd name="T6" fmla="*/ 61 w 61"/>
              <a:gd name="T7" fmla="*/ 0 h 61"/>
              <a:gd name="T8" fmla="*/ 13 w 61"/>
              <a:gd name="T9" fmla="*/ 61 h 61"/>
              <a:gd name="T10" fmla="*/ 0 60000 65536"/>
              <a:gd name="T11" fmla="*/ 0 60000 65536"/>
              <a:gd name="T12" fmla="*/ 0 60000 65536"/>
              <a:gd name="T13" fmla="*/ 0 60000 65536"/>
              <a:gd name="T14" fmla="*/ 0 60000 65536"/>
              <a:gd name="T15" fmla="*/ 0 w 61"/>
              <a:gd name="T16" fmla="*/ 0 h 61"/>
              <a:gd name="T17" fmla="*/ 61 w 61"/>
              <a:gd name="T18" fmla="*/ 61 h 61"/>
            </a:gdLst>
            <a:ahLst/>
            <a:cxnLst>
              <a:cxn ang="T10">
                <a:pos x="T0" y="T1"/>
              </a:cxn>
              <a:cxn ang="T11">
                <a:pos x="T2" y="T3"/>
              </a:cxn>
              <a:cxn ang="T12">
                <a:pos x="T4" y="T5"/>
              </a:cxn>
              <a:cxn ang="T13">
                <a:pos x="T6" y="T7"/>
              </a:cxn>
              <a:cxn ang="T14">
                <a:pos x="T8" y="T9"/>
              </a:cxn>
            </a:cxnLst>
            <a:rect l="T15" t="T16" r="T17" b="T18"/>
            <a:pathLst>
              <a:path w="61" h="61">
                <a:moveTo>
                  <a:pt x="13" y="61"/>
                </a:moveTo>
                <a:lnTo>
                  <a:pt x="0" y="61"/>
                </a:lnTo>
                <a:lnTo>
                  <a:pt x="61" y="0"/>
                </a:lnTo>
                <a:lnTo>
                  <a:pt x="13" y="61"/>
                </a:lnTo>
                <a:close/>
              </a:path>
            </a:pathLst>
          </a:custGeom>
          <a:solidFill>
            <a:srgbClr val="A8A8A8"/>
          </a:solidFill>
          <a:ln w="9525">
            <a:noFill/>
            <a:round/>
            <a:headEnd/>
            <a:tailEnd/>
          </a:ln>
        </p:spPr>
        <p:txBody>
          <a:bodyPr/>
          <a:lstStyle/>
          <a:p>
            <a:pPr eaLnBrk="0" hangingPunct="0"/>
            <a:endParaRPr lang="pt-PT"/>
          </a:p>
        </p:txBody>
      </p:sp>
      <p:sp>
        <p:nvSpPr>
          <p:cNvPr id="17676" name="Freeform 678"/>
          <p:cNvSpPr>
            <a:spLocks/>
          </p:cNvSpPr>
          <p:nvPr/>
        </p:nvSpPr>
        <p:spPr bwMode="auto">
          <a:xfrm>
            <a:off x="6269038" y="5867400"/>
            <a:ext cx="38100" cy="31750"/>
          </a:xfrm>
          <a:custGeom>
            <a:avLst/>
            <a:gdLst>
              <a:gd name="T0" fmla="*/ 11 w 72"/>
              <a:gd name="T1" fmla="*/ 61 h 61"/>
              <a:gd name="T2" fmla="*/ 0 w 72"/>
              <a:gd name="T3" fmla="*/ 61 h 61"/>
              <a:gd name="T4" fmla="*/ 48 w 72"/>
              <a:gd name="T5" fmla="*/ 13 h 61"/>
              <a:gd name="T6" fmla="*/ 72 w 72"/>
              <a:gd name="T7" fmla="*/ 0 h 61"/>
              <a:gd name="T8" fmla="*/ 11 w 72"/>
              <a:gd name="T9" fmla="*/ 61 h 61"/>
              <a:gd name="T10" fmla="*/ 0 60000 65536"/>
              <a:gd name="T11" fmla="*/ 0 60000 65536"/>
              <a:gd name="T12" fmla="*/ 0 60000 65536"/>
              <a:gd name="T13" fmla="*/ 0 60000 65536"/>
              <a:gd name="T14" fmla="*/ 0 60000 65536"/>
              <a:gd name="T15" fmla="*/ 0 w 72"/>
              <a:gd name="T16" fmla="*/ 0 h 61"/>
              <a:gd name="T17" fmla="*/ 72 w 72"/>
              <a:gd name="T18" fmla="*/ 61 h 61"/>
            </a:gdLst>
            <a:ahLst/>
            <a:cxnLst>
              <a:cxn ang="T10">
                <a:pos x="T0" y="T1"/>
              </a:cxn>
              <a:cxn ang="T11">
                <a:pos x="T2" y="T3"/>
              </a:cxn>
              <a:cxn ang="T12">
                <a:pos x="T4" y="T5"/>
              </a:cxn>
              <a:cxn ang="T13">
                <a:pos x="T6" y="T7"/>
              </a:cxn>
              <a:cxn ang="T14">
                <a:pos x="T8" y="T9"/>
              </a:cxn>
            </a:cxnLst>
            <a:rect l="T15" t="T16" r="T17" b="T18"/>
            <a:pathLst>
              <a:path w="72" h="61">
                <a:moveTo>
                  <a:pt x="11" y="61"/>
                </a:moveTo>
                <a:lnTo>
                  <a:pt x="0" y="61"/>
                </a:lnTo>
                <a:lnTo>
                  <a:pt x="48" y="13"/>
                </a:lnTo>
                <a:lnTo>
                  <a:pt x="72" y="0"/>
                </a:lnTo>
                <a:lnTo>
                  <a:pt x="11" y="61"/>
                </a:lnTo>
                <a:close/>
              </a:path>
            </a:pathLst>
          </a:custGeom>
          <a:solidFill>
            <a:srgbClr val="ACACAC"/>
          </a:solidFill>
          <a:ln w="9525">
            <a:noFill/>
            <a:round/>
            <a:headEnd/>
            <a:tailEnd/>
          </a:ln>
        </p:spPr>
        <p:txBody>
          <a:bodyPr/>
          <a:lstStyle/>
          <a:p>
            <a:pPr eaLnBrk="0" hangingPunct="0"/>
            <a:endParaRPr lang="pt-PT"/>
          </a:p>
        </p:txBody>
      </p:sp>
      <p:sp>
        <p:nvSpPr>
          <p:cNvPr id="17677" name="Freeform 679"/>
          <p:cNvSpPr>
            <a:spLocks/>
          </p:cNvSpPr>
          <p:nvPr/>
        </p:nvSpPr>
        <p:spPr bwMode="auto">
          <a:xfrm>
            <a:off x="6269038" y="5867400"/>
            <a:ext cx="38100" cy="31750"/>
          </a:xfrm>
          <a:custGeom>
            <a:avLst/>
            <a:gdLst>
              <a:gd name="T0" fmla="*/ 11 w 72"/>
              <a:gd name="T1" fmla="*/ 61 h 61"/>
              <a:gd name="T2" fmla="*/ 0 w 72"/>
              <a:gd name="T3" fmla="*/ 61 h 61"/>
              <a:gd name="T4" fmla="*/ 59 w 72"/>
              <a:gd name="T5" fmla="*/ 0 h 61"/>
              <a:gd name="T6" fmla="*/ 72 w 72"/>
              <a:gd name="T7" fmla="*/ 0 h 61"/>
              <a:gd name="T8" fmla="*/ 11 w 72"/>
              <a:gd name="T9" fmla="*/ 61 h 61"/>
              <a:gd name="T10" fmla="*/ 0 60000 65536"/>
              <a:gd name="T11" fmla="*/ 0 60000 65536"/>
              <a:gd name="T12" fmla="*/ 0 60000 65536"/>
              <a:gd name="T13" fmla="*/ 0 60000 65536"/>
              <a:gd name="T14" fmla="*/ 0 60000 65536"/>
              <a:gd name="T15" fmla="*/ 0 w 72"/>
              <a:gd name="T16" fmla="*/ 0 h 61"/>
              <a:gd name="T17" fmla="*/ 72 w 72"/>
              <a:gd name="T18" fmla="*/ 61 h 61"/>
            </a:gdLst>
            <a:ahLst/>
            <a:cxnLst>
              <a:cxn ang="T10">
                <a:pos x="T0" y="T1"/>
              </a:cxn>
              <a:cxn ang="T11">
                <a:pos x="T2" y="T3"/>
              </a:cxn>
              <a:cxn ang="T12">
                <a:pos x="T4" y="T5"/>
              </a:cxn>
              <a:cxn ang="T13">
                <a:pos x="T6" y="T7"/>
              </a:cxn>
              <a:cxn ang="T14">
                <a:pos x="T8" y="T9"/>
              </a:cxn>
            </a:cxnLst>
            <a:rect l="T15" t="T16" r="T17" b="T18"/>
            <a:pathLst>
              <a:path w="72" h="61">
                <a:moveTo>
                  <a:pt x="11" y="61"/>
                </a:moveTo>
                <a:lnTo>
                  <a:pt x="0" y="61"/>
                </a:lnTo>
                <a:lnTo>
                  <a:pt x="59" y="0"/>
                </a:lnTo>
                <a:lnTo>
                  <a:pt x="72" y="0"/>
                </a:lnTo>
                <a:lnTo>
                  <a:pt x="11" y="61"/>
                </a:lnTo>
                <a:close/>
              </a:path>
            </a:pathLst>
          </a:custGeom>
          <a:solidFill>
            <a:srgbClr val="ACACAC"/>
          </a:solidFill>
          <a:ln w="9525">
            <a:noFill/>
            <a:round/>
            <a:headEnd/>
            <a:tailEnd/>
          </a:ln>
        </p:spPr>
        <p:txBody>
          <a:bodyPr/>
          <a:lstStyle/>
          <a:p>
            <a:pPr eaLnBrk="0" hangingPunct="0"/>
            <a:endParaRPr lang="pt-PT"/>
          </a:p>
        </p:txBody>
      </p:sp>
      <p:sp>
        <p:nvSpPr>
          <p:cNvPr id="17678" name="Freeform 680"/>
          <p:cNvSpPr>
            <a:spLocks/>
          </p:cNvSpPr>
          <p:nvPr/>
        </p:nvSpPr>
        <p:spPr bwMode="auto">
          <a:xfrm>
            <a:off x="6269038" y="5867400"/>
            <a:ext cx="31750" cy="31750"/>
          </a:xfrm>
          <a:custGeom>
            <a:avLst/>
            <a:gdLst>
              <a:gd name="T0" fmla="*/ 0 w 59"/>
              <a:gd name="T1" fmla="*/ 61 h 61"/>
              <a:gd name="T2" fmla="*/ 0 w 59"/>
              <a:gd name="T3" fmla="*/ 61 h 61"/>
              <a:gd name="T4" fmla="*/ 48 w 59"/>
              <a:gd name="T5" fmla="*/ 13 h 61"/>
              <a:gd name="T6" fmla="*/ 59 w 59"/>
              <a:gd name="T7" fmla="*/ 0 h 61"/>
              <a:gd name="T8" fmla="*/ 0 w 59"/>
              <a:gd name="T9" fmla="*/ 61 h 61"/>
              <a:gd name="T10" fmla="*/ 0 60000 65536"/>
              <a:gd name="T11" fmla="*/ 0 60000 65536"/>
              <a:gd name="T12" fmla="*/ 0 60000 65536"/>
              <a:gd name="T13" fmla="*/ 0 60000 65536"/>
              <a:gd name="T14" fmla="*/ 0 60000 65536"/>
              <a:gd name="T15" fmla="*/ 0 w 59"/>
              <a:gd name="T16" fmla="*/ 0 h 61"/>
              <a:gd name="T17" fmla="*/ 59 w 59"/>
              <a:gd name="T18" fmla="*/ 61 h 61"/>
            </a:gdLst>
            <a:ahLst/>
            <a:cxnLst>
              <a:cxn ang="T10">
                <a:pos x="T0" y="T1"/>
              </a:cxn>
              <a:cxn ang="T11">
                <a:pos x="T2" y="T3"/>
              </a:cxn>
              <a:cxn ang="T12">
                <a:pos x="T4" y="T5"/>
              </a:cxn>
              <a:cxn ang="T13">
                <a:pos x="T6" y="T7"/>
              </a:cxn>
              <a:cxn ang="T14">
                <a:pos x="T8" y="T9"/>
              </a:cxn>
            </a:cxnLst>
            <a:rect l="T15" t="T16" r="T17" b="T18"/>
            <a:pathLst>
              <a:path w="59" h="61">
                <a:moveTo>
                  <a:pt x="0" y="61"/>
                </a:moveTo>
                <a:lnTo>
                  <a:pt x="0" y="61"/>
                </a:lnTo>
                <a:lnTo>
                  <a:pt x="48" y="13"/>
                </a:lnTo>
                <a:lnTo>
                  <a:pt x="59" y="0"/>
                </a:lnTo>
                <a:lnTo>
                  <a:pt x="0" y="61"/>
                </a:lnTo>
                <a:close/>
              </a:path>
            </a:pathLst>
          </a:custGeom>
          <a:solidFill>
            <a:srgbClr val="AFAFAF"/>
          </a:solidFill>
          <a:ln w="9525">
            <a:noFill/>
            <a:round/>
            <a:headEnd/>
            <a:tailEnd/>
          </a:ln>
        </p:spPr>
        <p:txBody>
          <a:bodyPr/>
          <a:lstStyle/>
          <a:p>
            <a:pPr eaLnBrk="0" hangingPunct="0"/>
            <a:endParaRPr lang="pt-PT"/>
          </a:p>
        </p:txBody>
      </p:sp>
      <p:sp>
        <p:nvSpPr>
          <p:cNvPr id="17679" name="Freeform 681"/>
          <p:cNvSpPr>
            <a:spLocks/>
          </p:cNvSpPr>
          <p:nvPr/>
        </p:nvSpPr>
        <p:spPr bwMode="auto">
          <a:xfrm>
            <a:off x="6262688" y="5873750"/>
            <a:ext cx="31750" cy="31750"/>
          </a:xfrm>
          <a:custGeom>
            <a:avLst/>
            <a:gdLst>
              <a:gd name="T0" fmla="*/ 12 w 60"/>
              <a:gd name="T1" fmla="*/ 48 h 59"/>
              <a:gd name="T2" fmla="*/ 0 w 60"/>
              <a:gd name="T3" fmla="*/ 59 h 59"/>
              <a:gd name="T4" fmla="*/ 47 w 60"/>
              <a:gd name="T5" fmla="*/ 0 h 59"/>
              <a:gd name="T6" fmla="*/ 60 w 60"/>
              <a:gd name="T7" fmla="*/ 0 h 59"/>
              <a:gd name="T8" fmla="*/ 12 w 60"/>
              <a:gd name="T9" fmla="*/ 48 h 59"/>
              <a:gd name="T10" fmla="*/ 0 60000 65536"/>
              <a:gd name="T11" fmla="*/ 0 60000 65536"/>
              <a:gd name="T12" fmla="*/ 0 60000 65536"/>
              <a:gd name="T13" fmla="*/ 0 60000 65536"/>
              <a:gd name="T14" fmla="*/ 0 60000 65536"/>
              <a:gd name="T15" fmla="*/ 0 w 60"/>
              <a:gd name="T16" fmla="*/ 0 h 59"/>
              <a:gd name="T17" fmla="*/ 60 w 60"/>
              <a:gd name="T18" fmla="*/ 59 h 59"/>
            </a:gdLst>
            <a:ahLst/>
            <a:cxnLst>
              <a:cxn ang="T10">
                <a:pos x="T0" y="T1"/>
              </a:cxn>
              <a:cxn ang="T11">
                <a:pos x="T2" y="T3"/>
              </a:cxn>
              <a:cxn ang="T12">
                <a:pos x="T4" y="T5"/>
              </a:cxn>
              <a:cxn ang="T13">
                <a:pos x="T6" y="T7"/>
              </a:cxn>
              <a:cxn ang="T14">
                <a:pos x="T8" y="T9"/>
              </a:cxn>
            </a:cxnLst>
            <a:rect l="T15" t="T16" r="T17" b="T18"/>
            <a:pathLst>
              <a:path w="60" h="59">
                <a:moveTo>
                  <a:pt x="12" y="48"/>
                </a:moveTo>
                <a:lnTo>
                  <a:pt x="0" y="59"/>
                </a:lnTo>
                <a:lnTo>
                  <a:pt x="47" y="0"/>
                </a:lnTo>
                <a:lnTo>
                  <a:pt x="60" y="0"/>
                </a:lnTo>
                <a:lnTo>
                  <a:pt x="12" y="48"/>
                </a:lnTo>
                <a:close/>
              </a:path>
            </a:pathLst>
          </a:custGeom>
          <a:solidFill>
            <a:srgbClr val="B2B2B2"/>
          </a:solidFill>
          <a:ln w="9525">
            <a:noFill/>
            <a:round/>
            <a:headEnd/>
            <a:tailEnd/>
          </a:ln>
        </p:spPr>
        <p:txBody>
          <a:bodyPr/>
          <a:lstStyle/>
          <a:p>
            <a:pPr eaLnBrk="0" hangingPunct="0"/>
            <a:endParaRPr lang="pt-PT"/>
          </a:p>
        </p:txBody>
      </p:sp>
      <p:sp>
        <p:nvSpPr>
          <p:cNvPr id="17680" name="Freeform 682"/>
          <p:cNvSpPr>
            <a:spLocks/>
          </p:cNvSpPr>
          <p:nvPr/>
        </p:nvSpPr>
        <p:spPr bwMode="auto">
          <a:xfrm>
            <a:off x="6249988" y="5873750"/>
            <a:ext cx="38100" cy="31750"/>
          </a:xfrm>
          <a:custGeom>
            <a:avLst/>
            <a:gdLst>
              <a:gd name="T0" fmla="*/ 24 w 71"/>
              <a:gd name="T1" fmla="*/ 59 h 59"/>
              <a:gd name="T2" fmla="*/ 0 w 71"/>
              <a:gd name="T3" fmla="*/ 59 h 59"/>
              <a:gd name="T4" fmla="*/ 60 w 71"/>
              <a:gd name="T5" fmla="*/ 11 h 59"/>
              <a:gd name="T6" fmla="*/ 71 w 71"/>
              <a:gd name="T7" fmla="*/ 0 h 59"/>
              <a:gd name="T8" fmla="*/ 24 w 71"/>
              <a:gd name="T9" fmla="*/ 59 h 59"/>
              <a:gd name="T10" fmla="*/ 0 60000 65536"/>
              <a:gd name="T11" fmla="*/ 0 60000 65536"/>
              <a:gd name="T12" fmla="*/ 0 60000 65536"/>
              <a:gd name="T13" fmla="*/ 0 60000 65536"/>
              <a:gd name="T14" fmla="*/ 0 60000 65536"/>
              <a:gd name="T15" fmla="*/ 0 w 71"/>
              <a:gd name="T16" fmla="*/ 0 h 59"/>
              <a:gd name="T17" fmla="*/ 71 w 71"/>
              <a:gd name="T18" fmla="*/ 59 h 59"/>
            </a:gdLst>
            <a:ahLst/>
            <a:cxnLst>
              <a:cxn ang="T10">
                <a:pos x="T0" y="T1"/>
              </a:cxn>
              <a:cxn ang="T11">
                <a:pos x="T2" y="T3"/>
              </a:cxn>
              <a:cxn ang="T12">
                <a:pos x="T4" y="T5"/>
              </a:cxn>
              <a:cxn ang="T13">
                <a:pos x="T6" y="T7"/>
              </a:cxn>
              <a:cxn ang="T14">
                <a:pos x="T8" y="T9"/>
              </a:cxn>
            </a:cxnLst>
            <a:rect l="T15" t="T16" r="T17" b="T18"/>
            <a:pathLst>
              <a:path w="71" h="59">
                <a:moveTo>
                  <a:pt x="24" y="59"/>
                </a:moveTo>
                <a:lnTo>
                  <a:pt x="0" y="59"/>
                </a:lnTo>
                <a:lnTo>
                  <a:pt x="60" y="11"/>
                </a:lnTo>
                <a:lnTo>
                  <a:pt x="71" y="0"/>
                </a:lnTo>
                <a:lnTo>
                  <a:pt x="24" y="59"/>
                </a:lnTo>
                <a:close/>
              </a:path>
            </a:pathLst>
          </a:custGeom>
          <a:solidFill>
            <a:srgbClr val="B8B8B8"/>
          </a:solidFill>
          <a:ln w="9525">
            <a:noFill/>
            <a:round/>
            <a:headEnd/>
            <a:tailEnd/>
          </a:ln>
        </p:spPr>
        <p:txBody>
          <a:bodyPr/>
          <a:lstStyle/>
          <a:p>
            <a:pPr eaLnBrk="0" hangingPunct="0"/>
            <a:endParaRPr lang="pt-PT"/>
          </a:p>
        </p:txBody>
      </p:sp>
      <p:sp>
        <p:nvSpPr>
          <p:cNvPr id="17681" name="Freeform 683"/>
          <p:cNvSpPr>
            <a:spLocks/>
          </p:cNvSpPr>
          <p:nvPr/>
        </p:nvSpPr>
        <p:spPr bwMode="auto">
          <a:xfrm>
            <a:off x="6243638" y="5880100"/>
            <a:ext cx="38100" cy="38100"/>
          </a:xfrm>
          <a:custGeom>
            <a:avLst/>
            <a:gdLst>
              <a:gd name="T0" fmla="*/ 12 w 72"/>
              <a:gd name="T1" fmla="*/ 48 h 73"/>
              <a:gd name="T2" fmla="*/ 0 w 72"/>
              <a:gd name="T3" fmla="*/ 73 h 73"/>
              <a:gd name="T4" fmla="*/ 48 w 72"/>
              <a:gd name="T5" fmla="*/ 13 h 73"/>
              <a:gd name="T6" fmla="*/ 72 w 72"/>
              <a:gd name="T7" fmla="*/ 0 h 73"/>
              <a:gd name="T8" fmla="*/ 12 w 72"/>
              <a:gd name="T9" fmla="*/ 48 h 73"/>
              <a:gd name="T10" fmla="*/ 0 60000 65536"/>
              <a:gd name="T11" fmla="*/ 0 60000 65536"/>
              <a:gd name="T12" fmla="*/ 0 60000 65536"/>
              <a:gd name="T13" fmla="*/ 0 60000 65536"/>
              <a:gd name="T14" fmla="*/ 0 60000 65536"/>
              <a:gd name="T15" fmla="*/ 0 w 72"/>
              <a:gd name="T16" fmla="*/ 0 h 73"/>
              <a:gd name="T17" fmla="*/ 72 w 72"/>
              <a:gd name="T18" fmla="*/ 73 h 73"/>
            </a:gdLst>
            <a:ahLst/>
            <a:cxnLst>
              <a:cxn ang="T10">
                <a:pos x="T0" y="T1"/>
              </a:cxn>
              <a:cxn ang="T11">
                <a:pos x="T2" y="T3"/>
              </a:cxn>
              <a:cxn ang="T12">
                <a:pos x="T4" y="T5"/>
              </a:cxn>
              <a:cxn ang="T13">
                <a:pos x="T6" y="T7"/>
              </a:cxn>
              <a:cxn ang="T14">
                <a:pos x="T8" y="T9"/>
              </a:cxn>
            </a:cxnLst>
            <a:rect l="T15" t="T16" r="T17" b="T18"/>
            <a:pathLst>
              <a:path w="72" h="73">
                <a:moveTo>
                  <a:pt x="12" y="48"/>
                </a:moveTo>
                <a:lnTo>
                  <a:pt x="0" y="73"/>
                </a:lnTo>
                <a:lnTo>
                  <a:pt x="48" y="13"/>
                </a:lnTo>
                <a:lnTo>
                  <a:pt x="72" y="0"/>
                </a:lnTo>
                <a:lnTo>
                  <a:pt x="12" y="48"/>
                </a:lnTo>
                <a:close/>
              </a:path>
            </a:pathLst>
          </a:custGeom>
          <a:solidFill>
            <a:srgbClr val="C0C0C0"/>
          </a:solidFill>
          <a:ln w="9525">
            <a:noFill/>
            <a:round/>
            <a:headEnd/>
            <a:tailEnd/>
          </a:ln>
        </p:spPr>
        <p:txBody>
          <a:bodyPr/>
          <a:lstStyle/>
          <a:p>
            <a:pPr eaLnBrk="0" hangingPunct="0"/>
            <a:endParaRPr lang="pt-PT"/>
          </a:p>
        </p:txBody>
      </p:sp>
      <p:sp>
        <p:nvSpPr>
          <p:cNvPr id="17682" name="Freeform 684"/>
          <p:cNvSpPr>
            <a:spLocks/>
          </p:cNvSpPr>
          <p:nvPr/>
        </p:nvSpPr>
        <p:spPr bwMode="auto">
          <a:xfrm>
            <a:off x="6237288" y="5886450"/>
            <a:ext cx="31750" cy="38100"/>
          </a:xfrm>
          <a:custGeom>
            <a:avLst/>
            <a:gdLst>
              <a:gd name="T0" fmla="*/ 12 w 60"/>
              <a:gd name="T1" fmla="*/ 60 h 71"/>
              <a:gd name="T2" fmla="*/ 0 w 60"/>
              <a:gd name="T3" fmla="*/ 71 h 71"/>
              <a:gd name="T4" fmla="*/ 48 w 60"/>
              <a:gd name="T5" fmla="*/ 11 h 71"/>
              <a:gd name="T6" fmla="*/ 60 w 60"/>
              <a:gd name="T7" fmla="*/ 0 h 71"/>
              <a:gd name="T8" fmla="*/ 12 w 60"/>
              <a:gd name="T9" fmla="*/ 60 h 71"/>
              <a:gd name="T10" fmla="*/ 0 60000 65536"/>
              <a:gd name="T11" fmla="*/ 0 60000 65536"/>
              <a:gd name="T12" fmla="*/ 0 60000 65536"/>
              <a:gd name="T13" fmla="*/ 0 60000 65536"/>
              <a:gd name="T14" fmla="*/ 0 60000 65536"/>
              <a:gd name="T15" fmla="*/ 0 w 60"/>
              <a:gd name="T16" fmla="*/ 0 h 71"/>
              <a:gd name="T17" fmla="*/ 60 w 60"/>
              <a:gd name="T18" fmla="*/ 71 h 71"/>
            </a:gdLst>
            <a:ahLst/>
            <a:cxnLst>
              <a:cxn ang="T10">
                <a:pos x="T0" y="T1"/>
              </a:cxn>
              <a:cxn ang="T11">
                <a:pos x="T2" y="T3"/>
              </a:cxn>
              <a:cxn ang="T12">
                <a:pos x="T4" y="T5"/>
              </a:cxn>
              <a:cxn ang="T13">
                <a:pos x="T6" y="T7"/>
              </a:cxn>
              <a:cxn ang="T14">
                <a:pos x="T8" y="T9"/>
              </a:cxn>
            </a:cxnLst>
            <a:rect l="T15" t="T16" r="T17" b="T18"/>
            <a:pathLst>
              <a:path w="60" h="71">
                <a:moveTo>
                  <a:pt x="12" y="60"/>
                </a:moveTo>
                <a:lnTo>
                  <a:pt x="0" y="71"/>
                </a:lnTo>
                <a:lnTo>
                  <a:pt x="48" y="11"/>
                </a:lnTo>
                <a:lnTo>
                  <a:pt x="60" y="0"/>
                </a:lnTo>
                <a:lnTo>
                  <a:pt x="12" y="60"/>
                </a:lnTo>
                <a:close/>
              </a:path>
            </a:pathLst>
          </a:custGeom>
          <a:solidFill>
            <a:srgbClr val="C8C8C8"/>
          </a:solidFill>
          <a:ln w="9525">
            <a:noFill/>
            <a:round/>
            <a:headEnd/>
            <a:tailEnd/>
          </a:ln>
        </p:spPr>
        <p:txBody>
          <a:bodyPr/>
          <a:lstStyle/>
          <a:p>
            <a:pPr eaLnBrk="0" hangingPunct="0"/>
            <a:endParaRPr lang="pt-PT"/>
          </a:p>
        </p:txBody>
      </p:sp>
      <p:sp>
        <p:nvSpPr>
          <p:cNvPr id="17683" name="Freeform 685"/>
          <p:cNvSpPr>
            <a:spLocks/>
          </p:cNvSpPr>
          <p:nvPr/>
        </p:nvSpPr>
        <p:spPr bwMode="auto">
          <a:xfrm>
            <a:off x="6364288" y="5981700"/>
            <a:ext cx="31750" cy="38100"/>
          </a:xfrm>
          <a:custGeom>
            <a:avLst/>
            <a:gdLst>
              <a:gd name="T0" fmla="*/ 0 w 60"/>
              <a:gd name="T1" fmla="*/ 71 h 71"/>
              <a:gd name="T2" fmla="*/ 12 w 60"/>
              <a:gd name="T3" fmla="*/ 59 h 71"/>
              <a:gd name="T4" fmla="*/ 60 w 60"/>
              <a:gd name="T5" fmla="*/ 0 h 71"/>
              <a:gd name="T6" fmla="*/ 47 w 60"/>
              <a:gd name="T7" fmla="*/ 11 h 71"/>
              <a:gd name="T8" fmla="*/ 0 w 60"/>
              <a:gd name="T9" fmla="*/ 71 h 71"/>
              <a:gd name="T10" fmla="*/ 0 60000 65536"/>
              <a:gd name="T11" fmla="*/ 0 60000 65536"/>
              <a:gd name="T12" fmla="*/ 0 60000 65536"/>
              <a:gd name="T13" fmla="*/ 0 60000 65536"/>
              <a:gd name="T14" fmla="*/ 0 60000 65536"/>
              <a:gd name="T15" fmla="*/ 0 w 60"/>
              <a:gd name="T16" fmla="*/ 0 h 71"/>
              <a:gd name="T17" fmla="*/ 60 w 60"/>
              <a:gd name="T18" fmla="*/ 71 h 71"/>
            </a:gdLst>
            <a:ahLst/>
            <a:cxnLst>
              <a:cxn ang="T10">
                <a:pos x="T0" y="T1"/>
              </a:cxn>
              <a:cxn ang="T11">
                <a:pos x="T2" y="T3"/>
              </a:cxn>
              <a:cxn ang="T12">
                <a:pos x="T4" y="T5"/>
              </a:cxn>
              <a:cxn ang="T13">
                <a:pos x="T6" y="T7"/>
              </a:cxn>
              <a:cxn ang="T14">
                <a:pos x="T8" y="T9"/>
              </a:cxn>
            </a:cxnLst>
            <a:rect l="T15" t="T16" r="T17" b="T18"/>
            <a:pathLst>
              <a:path w="60" h="71">
                <a:moveTo>
                  <a:pt x="0" y="71"/>
                </a:moveTo>
                <a:lnTo>
                  <a:pt x="12" y="59"/>
                </a:lnTo>
                <a:lnTo>
                  <a:pt x="60" y="0"/>
                </a:lnTo>
                <a:lnTo>
                  <a:pt x="47" y="11"/>
                </a:lnTo>
                <a:lnTo>
                  <a:pt x="0" y="71"/>
                </a:lnTo>
                <a:close/>
              </a:path>
            </a:pathLst>
          </a:custGeom>
          <a:solidFill>
            <a:srgbClr val="CCCCCC"/>
          </a:solidFill>
          <a:ln w="9525">
            <a:noFill/>
            <a:round/>
            <a:headEnd/>
            <a:tailEnd/>
          </a:ln>
        </p:spPr>
        <p:txBody>
          <a:bodyPr/>
          <a:lstStyle/>
          <a:p>
            <a:pPr eaLnBrk="0" hangingPunct="0"/>
            <a:endParaRPr lang="pt-PT"/>
          </a:p>
        </p:txBody>
      </p:sp>
      <p:sp>
        <p:nvSpPr>
          <p:cNvPr id="17684" name="Freeform 686"/>
          <p:cNvSpPr>
            <a:spLocks/>
          </p:cNvSpPr>
          <p:nvPr/>
        </p:nvSpPr>
        <p:spPr bwMode="auto">
          <a:xfrm>
            <a:off x="6370638" y="5975350"/>
            <a:ext cx="31750" cy="38100"/>
          </a:xfrm>
          <a:custGeom>
            <a:avLst/>
            <a:gdLst>
              <a:gd name="T0" fmla="*/ 0 w 59"/>
              <a:gd name="T1" fmla="*/ 72 h 72"/>
              <a:gd name="T2" fmla="*/ 0 w 59"/>
              <a:gd name="T3" fmla="*/ 60 h 72"/>
              <a:gd name="T4" fmla="*/ 59 w 59"/>
              <a:gd name="T5" fmla="*/ 0 h 72"/>
              <a:gd name="T6" fmla="*/ 48 w 59"/>
              <a:gd name="T7" fmla="*/ 13 h 72"/>
              <a:gd name="T8" fmla="*/ 0 w 59"/>
              <a:gd name="T9" fmla="*/ 72 h 72"/>
              <a:gd name="T10" fmla="*/ 0 60000 65536"/>
              <a:gd name="T11" fmla="*/ 0 60000 65536"/>
              <a:gd name="T12" fmla="*/ 0 60000 65536"/>
              <a:gd name="T13" fmla="*/ 0 60000 65536"/>
              <a:gd name="T14" fmla="*/ 0 60000 65536"/>
              <a:gd name="T15" fmla="*/ 0 w 59"/>
              <a:gd name="T16" fmla="*/ 0 h 72"/>
              <a:gd name="T17" fmla="*/ 59 w 59"/>
              <a:gd name="T18" fmla="*/ 72 h 72"/>
            </a:gdLst>
            <a:ahLst/>
            <a:cxnLst>
              <a:cxn ang="T10">
                <a:pos x="T0" y="T1"/>
              </a:cxn>
              <a:cxn ang="T11">
                <a:pos x="T2" y="T3"/>
              </a:cxn>
              <a:cxn ang="T12">
                <a:pos x="T4" y="T5"/>
              </a:cxn>
              <a:cxn ang="T13">
                <a:pos x="T6" y="T7"/>
              </a:cxn>
              <a:cxn ang="T14">
                <a:pos x="T8" y="T9"/>
              </a:cxn>
            </a:cxnLst>
            <a:rect l="T15" t="T16" r="T17" b="T18"/>
            <a:pathLst>
              <a:path w="59" h="72">
                <a:moveTo>
                  <a:pt x="0" y="72"/>
                </a:moveTo>
                <a:lnTo>
                  <a:pt x="0" y="60"/>
                </a:lnTo>
                <a:lnTo>
                  <a:pt x="59" y="0"/>
                </a:lnTo>
                <a:lnTo>
                  <a:pt x="48" y="13"/>
                </a:lnTo>
                <a:lnTo>
                  <a:pt x="0" y="72"/>
                </a:lnTo>
                <a:close/>
              </a:path>
            </a:pathLst>
          </a:custGeom>
          <a:solidFill>
            <a:srgbClr val="D3D3D3"/>
          </a:solidFill>
          <a:ln w="9525">
            <a:noFill/>
            <a:round/>
            <a:headEnd/>
            <a:tailEnd/>
          </a:ln>
        </p:spPr>
        <p:txBody>
          <a:bodyPr/>
          <a:lstStyle/>
          <a:p>
            <a:pPr eaLnBrk="0" hangingPunct="0"/>
            <a:endParaRPr lang="pt-PT"/>
          </a:p>
        </p:txBody>
      </p:sp>
      <p:sp>
        <p:nvSpPr>
          <p:cNvPr id="17685" name="Freeform 687"/>
          <p:cNvSpPr>
            <a:spLocks/>
          </p:cNvSpPr>
          <p:nvPr/>
        </p:nvSpPr>
        <p:spPr bwMode="auto">
          <a:xfrm>
            <a:off x="6370638" y="5969000"/>
            <a:ext cx="31750" cy="38100"/>
          </a:xfrm>
          <a:custGeom>
            <a:avLst/>
            <a:gdLst>
              <a:gd name="T0" fmla="*/ 0 w 59"/>
              <a:gd name="T1" fmla="*/ 71 h 71"/>
              <a:gd name="T2" fmla="*/ 12 w 59"/>
              <a:gd name="T3" fmla="*/ 59 h 71"/>
              <a:gd name="T4" fmla="*/ 59 w 59"/>
              <a:gd name="T5" fmla="*/ 0 h 71"/>
              <a:gd name="T6" fmla="*/ 59 w 59"/>
              <a:gd name="T7" fmla="*/ 11 h 71"/>
              <a:gd name="T8" fmla="*/ 0 w 59"/>
              <a:gd name="T9" fmla="*/ 71 h 71"/>
              <a:gd name="T10" fmla="*/ 0 60000 65536"/>
              <a:gd name="T11" fmla="*/ 0 60000 65536"/>
              <a:gd name="T12" fmla="*/ 0 60000 65536"/>
              <a:gd name="T13" fmla="*/ 0 60000 65536"/>
              <a:gd name="T14" fmla="*/ 0 60000 65536"/>
              <a:gd name="T15" fmla="*/ 0 w 59"/>
              <a:gd name="T16" fmla="*/ 0 h 71"/>
              <a:gd name="T17" fmla="*/ 59 w 59"/>
              <a:gd name="T18" fmla="*/ 71 h 71"/>
            </a:gdLst>
            <a:ahLst/>
            <a:cxnLst>
              <a:cxn ang="T10">
                <a:pos x="T0" y="T1"/>
              </a:cxn>
              <a:cxn ang="T11">
                <a:pos x="T2" y="T3"/>
              </a:cxn>
              <a:cxn ang="T12">
                <a:pos x="T4" y="T5"/>
              </a:cxn>
              <a:cxn ang="T13">
                <a:pos x="T6" y="T7"/>
              </a:cxn>
              <a:cxn ang="T14">
                <a:pos x="T8" y="T9"/>
              </a:cxn>
            </a:cxnLst>
            <a:rect l="T15" t="T16" r="T17" b="T18"/>
            <a:pathLst>
              <a:path w="59" h="71">
                <a:moveTo>
                  <a:pt x="0" y="71"/>
                </a:moveTo>
                <a:lnTo>
                  <a:pt x="12" y="59"/>
                </a:lnTo>
                <a:lnTo>
                  <a:pt x="59" y="0"/>
                </a:lnTo>
                <a:lnTo>
                  <a:pt x="59" y="11"/>
                </a:lnTo>
                <a:lnTo>
                  <a:pt x="0" y="71"/>
                </a:lnTo>
                <a:close/>
              </a:path>
            </a:pathLst>
          </a:custGeom>
          <a:solidFill>
            <a:srgbClr val="D7D7D7"/>
          </a:solidFill>
          <a:ln w="9525">
            <a:noFill/>
            <a:round/>
            <a:headEnd/>
            <a:tailEnd/>
          </a:ln>
        </p:spPr>
        <p:txBody>
          <a:bodyPr/>
          <a:lstStyle/>
          <a:p>
            <a:pPr eaLnBrk="0" hangingPunct="0"/>
            <a:endParaRPr lang="pt-PT"/>
          </a:p>
        </p:txBody>
      </p:sp>
      <p:sp>
        <p:nvSpPr>
          <p:cNvPr id="17686" name="Freeform 688"/>
          <p:cNvSpPr>
            <a:spLocks/>
          </p:cNvSpPr>
          <p:nvPr/>
        </p:nvSpPr>
        <p:spPr bwMode="auto">
          <a:xfrm>
            <a:off x="6376988" y="5962650"/>
            <a:ext cx="31750" cy="38100"/>
          </a:xfrm>
          <a:custGeom>
            <a:avLst/>
            <a:gdLst>
              <a:gd name="T0" fmla="*/ 0 w 60"/>
              <a:gd name="T1" fmla="*/ 72 h 72"/>
              <a:gd name="T2" fmla="*/ 0 w 60"/>
              <a:gd name="T3" fmla="*/ 60 h 72"/>
              <a:gd name="T4" fmla="*/ 60 w 60"/>
              <a:gd name="T5" fmla="*/ 0 h 72"/>
              <a:gd name="T6" fmla="*/ 47 w 60"/>
              <a:gd name="T7" fmla="*/ 13 h 72"/>
              <a:gd name="T8" fmla="*/ 0 w 60"/>
              <a:gd name="T9" fmla="*/ 72 h 72"/>
              <a:gd name="T10" fmla="*/ 0 60000 65536"/>
              <a:gd name="T11" fmla="*/ 0 60000 65536"/>
              <a:gd name="T12" fmla="*/ 0 60000 65536"/>
              <a:gd name="T13" fmla="*/ 0 60000 65536"/>
              <a:gd name="T14" fmla="*/ 0 60000 65536"/>
              <a:gd name="T15" fmla="*/ 0 w 60"/>
              <a:gd name="T16" fmla="*/ 0 h 72"/>
              <a:gd name="T17" fmla="*/ 60 w 60"/>
              <a:gd name="T18" fmla="*/ 72 h 72"/>
            </a:gdLst>
            <a:ahLst/>
            <a:cxnLst>
              <a:cxn ang="T10">
                <a:pos x="T0" y="T1"/>
              </a:cxn>
              <a:cxn ang="T11">
                <a:pos x="T2" y="T3"/>
              </a:cxn>
              <a:cxn ang="T12">
                <a:pos x="T4" y="T5"/>
              </a:cxn>
              <a:cxn ang="T13">
                <a:pos x="T6" y="T7"/>
              </a:cxn>
              <a:cxn ang="T14">
                <a:pos x="T8" y="T9"/>
              </a:cxn>
            </a:cxnLst>
            <a:rect l="T15" t="T16" r="T17" b="T18"/>
            <a:pathLst>
              <a:path w="60" h="72">
                <a:moveTo>
                  <a:pt x="0" y="72"/>
                </a:moveTo>
                <a:lnTo>
                  <a:pt x="0" y="60"/>
                </a:lnTo>
                <a:lnTo>
                  <a:pt x="60" y="0"/>
                </a:lnTo>
                <a:lnTo>
                  <a:pt x="47" y="13"/>
                </a:lnTo>
                <a:lnTo>
                  <a:pt x="0" y="72"/>
                </a:lnTo>
                <a:close/>
              </a:path>
            </a:pathLst>
          </a:custGeom>
          <a:solidFill>
            <a:srgbClr val="DADADA"/>
          </a:solidFill>
          <a:ln w="9525">
            <a:noFill/>
            <a:round/>
            <a:headEnd/>
            <a:tailEnd/>
          </a:ln>
        </p:spPr>
        <p:txBody>
          <a:bodyPr/>
          <a:lstStyle/>
          <a:p>
            <a:pPr eaLnBrk="0" hangingPunct="0"/>
            <a:endParaRPr lang="pt-PT"/>
          </a:p>
        </p:txBody>
      </p:sp>
      <p:sp>
        <p:nvSpPr>
          <p:cNvPr id="17687" name="Freeform 689"/>
          <p:cNvSpPr>
            <a:spLocks/>
          </p:cNvSpPr>
          <p:nvPr/>
        </p:nvSpPr>
        <p:spPr bwMode="auto">
          <a:xfrm>
            <a:off x="6376988" y="5956300"/>
            <a:ext cx="31750" cy="38100"/>
          </a:xfrm>
          <a:custGeom>
            <a:avLst/>
            <a:gdLst>
              <a:gd name="T0" fmla="*/ 0 w 60"/>
              <a:gd name="T1" fmla="*/ 71 h 71"/>
              <a:gd name="T2" fmla="*/ 0 w 60"/>
              <a:gd name="T3" fmla="*/ 59 h 71"/>
              <a:gd name="T4" fmla="*/ 60 w 60"/>
              <a:gd name="T5" fmla="*/ 0 h 71"/>
              <a:gd name="T6" fmla="*/ 60 w 60"/>
              <a:gd name="T7" fmla="*/ 11 h 71"/>
              <a:gd name="T8" fmla="*/ 0 w 60"/>
              <a:gd name="T9" fmla="*/ 71 h 71"/>
              <a:gd name="T10" fmla="*/ 0 60000 65536"/>
              <a:gd name="T11" fmla="*/ 0 60000 65536"/>
              <a:gd name="T12" fmla="*/ 0 60000 65536"/>
              <a:gd name="T13" fmla="*/ 0 60000 65536"/>
              <a:gd name="T14" fmla="*/ 0 60000 65536"/>
              <a:gd name="T15" fmla="*/ 0 w 60"/>
              <a:gd name="T16" fmla="*/ 0 h 71"/>
              <a:gd name="T17" fmla="*/ 60 w 60"/>
              <a:gd name="T18" fmla="*/ 71 h 71"/>
            </a:gdLst>
            <a:ahLst/>
            <a:cxnLst>
              <a:cxn ang="T10">
                <a:pos x="T0" y="T1"/>
              </a:cxn>
              <a:cxn ang="T11">
                <a:pos x="T2" y="T3"/>
              </a:cxn>
              <a:cxn ang="T12">
                <a:pos x="T4" y="T5"/>
              </a:cxn>
              <a:cxn ang="T13">
                <a:pos x="T6" y="T7"/>
              </a:cxn>
              <a:cxn ang="T14">
                <a:pos x="T8" y="T9"/>
              </a:cxn>
            </a:cxnLst>
            <a:rect l="T15" t="T16" r="T17" b="T18"/>
            <a:pathLst>
              <a:path w="60" h="71">
                <a:moveTo>
                  <a:pt x="0" y="71"/>
                </a:moveTo>
                <a:lnTo>
                  <a:pt x="0" y="59"/>
                </a:lnTo>
                <a:lnTo>
                  <a:pt x="60" y="0"/>
                </a:lnTo>
                <a:lnTo>
                  <a:pt x="60" y="11"/>
                </a:lnTo>
                <a:lnTo>
                  <a:pt x="0" y="71"/>
                </a:lnTo>
                <a:close/>
              </a:path>
            </a:pathLst>
          </a:custGeom>
          <a:solidFill>
            <a:srgbClr val="DDDDDD"/>
          </a:solidFill>
          <a:ln w="9525">
            <a:noFill/>
            <a:round/>
            <a:headEnd/>
            <a:tailEnd/>
          </a:ln>
        </p:spPr>
        <p:txBody>
          <a:bodyPr/>
          <a:lstStyle/>
          <a:p>
            <a:pPr eaLnBrk="0" hangingPunct="0"/>
            <a:endParaRPr lang="pt-PT"/>
          </a:p>
        </p:txBody>
      </p:sp>
      <p:sp>
        <p:nvSpPr>
          <p:cNvPr id="17688" name="Freeform 690"/>
          <p:cNvSpPr>
            <a:spLocks/>
          </p:cNvSpPr>
          <p:nvPr/>
        </p:nvSpPr>
        <p:spPr bwMode="auto">
          <a:xfrm>
            <a:off x="6376988" y="5962650"/>
            <a:ext cx="31750" cy="31750"/>
          </a:xfrm>
          <a:custGeom>
            <a:avLst/>
            <a:gdLst>
              <a:gd name="T0" fmla="*/ 0 w 60"/>
              <a:gd name="T1" fmla="*/ 60 h 60"/>
              <a:gd name="T2" fmla="*/ 0 w 60"/>
              <a:gd name="T3" fmla="*/ 48 h 60"/>
              <a:gd name="T4" fmla="*/ 60 w 60"/>
              <a:gd name="T5" fmla="*/ 0 h 60"/>
              <a:gd name="T6" fmla="*/ 60 w 60"/>
              <a:gd name="T7" fmla="*/ 0 h 60"/>
              <a:gd name="T8" fmla="*/ 0 w 60"/>
              <a:gd name="T9" fmla="*/ 60 h 60"/>
              <a:gd name="T10" fmla="*/ 0 60000 65536"/>
              <a:gd name="T11" fmla="*/ 0 60000 65536"/>
              <a:gd name="T12" fmla="*/ 0 60000 65536"/>
              <a:gd name="T13" fmla="*/ 0 60000 65536"/>
              <a:gd name="T14" fmla="*/ 0 60000 65536"/>
              <a:gd name="T15" fmla="*/ 0 w 60"/>
              <a:gd name="T16" fmla="*/ 0 h 60"/>
              <a:gd name="T17" fmla="*/ 60 w 60"/>
              <a:gd name="T18" fmla="*/ 60 h 60"/>
            </a:gdLst>
            <a:ahLst/>
            <a:cxnLst>
              <a:cxn ang="T10">
                <a:pos x="T0" y="T1"/>
              </a:cxn>
              <a:cxn ang="T11">
                <a:pos x="T2" y="T3"/>
              </a:cxn>
              <a:cxn ang="T12">
                <a:pos x="T4" y="T5"/>
              </a:cxn>
              <a:cxn ang="T13">
                <a:pos x="T6" y="T7"/>
              </a:cxn>
              <a:cxn ang="T14">
                <a:pos x="T8" y="T9"/>
              </a:cxn>
            </a:cxnLst>
            <a:rect l="T15" t="T16" r="T17" b="T18"/>
            <a:pathLst>
              <a:path w="60" h="60">
                <a:moveTo>
                  <a:pt x="0" y="60"/>
                </a:moveTo>
                <a:lnTo>
                  <a:pt x="0" y="48"/>
                </a:lnTo>
                <a:lnTo>
                  <a:pt x="60" y="0"/>
                </a:lnTo>
                <a:lnTo>
                  <a:pt x="0" y="60"/>
                </a:lnTo>
                <a:close/>
              </a:path>
            </a:pathLst>
          </a:custGeom>
          <a:solidFill>
            <a:srgbClr val="DDDDDD"/>
          </a:solidFill>
          <a:ln w="9525">
            <a:noFill/>
            <a:round/>
            <a:headEnd/>
            <a:tailEnd/>
          </a:ln>
        </p:spPr>
        <p:txBody>
          <a:bodyPr/>
          <a:lstStyle/>
          <a:p>
            <a:pPr eaLnBrk="0" hangingPunct="0"/>
            <a:endParaRPr lang="pt-PT"/>
          </a:p>
        </p:txBody>
      </p:sp>
      <p:sp>
        <p:nvSpPr>
          <p:cNvPr id="17689" name="Freeform 691"/>
          <p:cNvSpPr>
            <a:spLocks/>
          </p:cNvSpPr>
          <p:nvPr/>
        </p:nvSpPr>
        <p:spPr bwMode="auto">
          <a:xfrm>
            <a:off x="6376988" y="5956300"/>
            <a:ext cx="31750" cy="31750"/>
          </a:xfrm>
          <a:custGeom>
            <a:avLst/>
            <a:gdLst>
              <a:gd name="T0" fmla="*/ 0 w 60"/>
              <a:gd name="T1" fmla="*/ 59 h 59"/>
              <a:gd name="T2" fmla="*/ 0 w 60"/>
              <a:gd name="T3" fmla="*/ 59 h 59"/>
              <a:gd name="T4" fmla="*/ 60 w 60"/>
              <a:gd name="T5" fmla="*/ 0 h 59"/>
              <a:gd name="T6" fmla="*/ 60 w 60"/>
              <a:gd name="T7" fmla="*/ 11 h 59"/>
              <a:gd name="T8" fmla="*/ 0 w 60"/>
              <a:gd name="T9" fmla="*/ 59 h 59"/>
              <a:gd name="T10" fmla="*/ 0 60000 65536"/>
              <a:gd name="T11" fmla="*/ 0 60000 65536"/>
              <a:gd name="T12" fmla="*/ 0 60000 65536"/>
              <a:gd name="T13" fmla="*/ 0 60000 65536"/>
              <a:gd name="T14" fmla="*/ 0 60000 65536"/>
              <a:gd name="T15" fmla="*/ 0 w 60"/>
              <a:gd name="T16" fmla="*/ 0 h 59"/>
              <a:gd name="T17" fmla="*/ 60 w 60"/>
              <a:gd name="T18" fmla="*/ 59 h 59"/>
            </a:gdLst>
            <a:ahLst/>
            <a:cxnLst>
              <a:cxn ang="T10">
                <a:pos x="T0" y="T1"/>
              </a:cxn>
              <a:cxn ang="T11">
                <a:pos x="T2" y="T3"/>
              </a:cxn>
              <a:cxn ang="T12">
                <a:pos x="T4" y="T5"/>
              </a:cxn>
              <a:cxn ang="T13">
                <a:pos x="T6" y="T7"/>
              </a:cxn>
              <a:cxn ang="T14">
                <a:pos x="T8" y="T9"/>
              </a:cxn>
            </a:cxnLst>
            <a:rect l="T15" t="T16" r="T17" b="T18"/>
            <a:pathLst>
              <a:path w="60" h="59">
                <a:moveTo>
                  <a:pt x="0" y="59"/>
                </a:moveTo>
                <a:lnTo>
                  <a:pt x="0" y="59"/>
                </a:lnTo>
                <a:lnTo>
                  <a:pt x="60" y="0"/>
                </a:lnTo>
                <a:lnTo>
                  <a:pt x="60" y="11"/>
                </a:lnTo>
                <a:lnTo>
                  <a:pt x="0" y="59"/>
                </a:lnTo>
                <a:close/>
              </a:path>
            </a:pathLst>
          </a:custGeom>
          <a:solidFill>
            <a:srgbClr val="DEDEDE"/>
          </a:solidFill>
          <a:ln w="9525">
            <a:noFill/>
            <a:round/>
            <a:headEnd/>
            <a:tailEnd/>
          </a:ln>
        </p:spPr>
        <p:txBody>
          <a:bodyPr/>
          <a:lstStyle/>
          <a:p>
            <a:pPr eaLnBrk="0" hangingPunct="0"/>
            <a:endParaRPr lang="pt-PT"/>
          </a:p>
        </p:txBody>
      </p:sp>
      <p:sp>
        <p:nvSpPr>
          <p:cNvPr id="17690" name="Freeform 692"/>
          <p:cNvSpPr>
            <a:spLocks/>
          </p:cNvSpPr>
          <p:nvPr/>
        </p:nvSpPr>
        <p:spPr bwMode="auto">
          <a:xfrm>
            <a:off x="6376988" y="5949950"/>
            <a:ext cx="31750" cy="38100"/>
          </a:xfrm>
          <a:custGeom>
            <a:avLst/>
            <a:gdLst>
              <a:gd name="T0" fmla="*/ 0 w 60"/>
              <a:gd name="T1" fmla="*/ 72 h 72"/>
              <a:gd name="T2" fmla="*/ 12 w 60"/>
              <a:gd name="T3" fmla="*/ 61 h 72"/>
              <a:gd name="T4" fmla="*/ 60 w 60"/>
              <a:gd name="T5" fmla="*/ 0 h 72"/>
              <a:gd name="T6" fmla="*/ 60 w 60"/>
              <a:gd name="T7" fmla="*/ 13 h 72"/>
              <a:gd name="T8" fmla="*/ 0 w 60"/>
              <a:gd name="T9" fmla="*/ 72 h 72"/>
              <a:gd name="T10" fmla="*/ 0 60000 65536"/>
              <a:gd name="T11" fmla="*/ 0 60000 65536"/>
              <a:gd name="T12" fmla="*/ 0 60000 65536"/>
              <a:gd name="T13" fmla="*/ 0 60000 65536"/>
              <a:gd name="T14" fmla="*/ 0 60000 65536"/>
              <a:gd name="T15" fmla="*/ 0 w 60"/>
              <a:gd name="T16" fmla="*/ 0 h 72"/>
              <a:gd name="T17" fmla="*/ 60 w 60"/>
              <a:gd name="T18" fmla="*/ 72 h 72"/>
            </a:gdLst>
            <a:ahLst/>
            <a:cxnLst>
              <a:cxn ang="T10">
                <a:pos x="T0" y="T1"/>
              </a:cxn>
              <a:cxn ang="T11">
                <a:pos x="T2" y="T3"/>
              </a:cxn>
              <a:cxn ang="T12">
                <a:pos x="T4" y="T5"/>
              </a:cxn>
              <a:cxn ang="T13">
                <a:pos x="T6" y="T7"/>
              </a:cxn>
              <a:cxn ang="T14">
                <a:pos x="T8" y="T9"/>
              </a:cxn>
            </a:cxnLst>
            <a:rect l="T15" t="T16" r="T17" b="T18"/>
            <a:pathLst>
              <a:path w="60" h="72">
                <a:moveTo>
                  <a:pt x="0" y="72"/>
                </a:moveTo>
                <a:lnTo>
                  <a:pt x="12" y="61"/>
                </a:lnTo>
                <a:lnTo>
                  <a:pt x="60" y="0"/>
                </a:lnTo>
                <a:lnTo>
                  <a:pt x="60" y="13"/>
                </a:lnTo>
                <a:lnTo>
                  <a:pt x="0" y="72"/>
                </a:lnTo>
                <a:close/>
              </a:path>
            </a:pathLst>
          </a:custGeom>
          <a:solidFill>
            <a:srgbClr val="DFDFDF"/>
          </a:solidFill>
          <a:ln w="9525">
            <a:noFill/>
            <a:round/>
            <a:headEnd/>
            <a:tailEnd/>
          </a:ln>
        </p:spPr>
        <p:txBody>
          <a:bodyPr/>
          <a:lstStyle/>
          <a:p>
            <a:pPr eaLnBrk="0" hangingPunct="0"/>
            <a:endParaRPr lang="pt-PT"/>
          </a:p>
        </p:txBody>
      </p:sp>
      <p:sp>
        <p:nvSpPr>
          <p:cNvPr id="17691" name="Freeform 693"/>
          <p:cNvSpPr>
            <a:spLocks/>
          </p:cNvSpPr>
          <p:nvPr/>
        </p:nvSpPr>
        <p:spPr bwMode="auto">
          <a:xfrm>
            <a:off x="6383338" y="5943600"/>
            <a:ext cx="25400" cy="38100"/>
          </a:xfrm>
          <a:custGeom>
            <a:avLst/>
            <a:gdLst>
              <a:gd name="T0" fmla="*/ 0 w 48"/>
              <a:gd name="T1" fmla="*/ 72 h 72"/>
              <a:gd name="T2" fmla="*/ 0 w 48"/>
              <a:gd name="T3" fmla="*/ 48 h 72"/>
              <a:gd name="T4" fmla="*/ 48 w 48"/>
              <a:gd name="T5" fmla="*/ 0 h 72"/>
              <a:gd name="T6" fmla="*/ 48 w 48"/>
              <a:gd name="T7" fmla="*/ 11 h 72"/>
              <a:gd name="T8" fmla="*/ 0 w 48"/>
              <a:gd name="T9" fmla="*/ 72 h 72"/>
              <a:gd name="T10" fmla="*/ 0 60000 65536"/>
              <a:gd name="T11" fmla="*/ 0 60000 65536"/>
              <a:gd name="T12" fmla="*/ 0 60000 65536"/>
              <a:gd name="T13" fmla="*/ 0 60000 65536"/>
              <a:gd name="T14" fmla="*/ 0 60000 65536"/>
              <a:gd name="T15" fmla="*/ 0 w 48"/>
              <a:gd name="T16" fmla="*/ 0 h 72"/>
              <a:gd name="T17" fmla="*/ 48 w 48"/>
              <a:gd name="T18" fmla="*/ 72 h 72"/>
            </a:gdLst>
            <a:ahLst/>
            <a:cxnLst>
              <a:cxn ang="T10">
                <a:pos x="T0" y="T1"/>
              </a:cxn>
              <a:cxn ang="T11">
                <a:pos x="T2" y="T3"/>
              </a:cxn>
              <a:cxn ang="T12">
                <a:pos x="T4" y="T5"/>
              </a:cxn>
              <a:cxn ang="T13">
                <a:pos x="T6" y="T7"/>
              </a:cxn>
              <a:cxn ang="T14">
                <a:pos x="T8" y="T9"/>
              </a:cxn>
            </a:cxnLst>
            <a:rect l="T15" t="T16" r="T17" b="T18"/>
            <a:pathLst>
              <a:path w="48" h="72">
                <a:moveTo>
                  <a:pt x="0" y="72"/>
                </a:moveTo>
                <a:lnTo>
                  <a:pt x="0" y="48"/>
                </a:lnTo>
                <a:lnTo>
                  <a:pt x="48" y="0"/>
                </a:lnTo>
                <a:lnTo>
                  <a:pt x="48" y="11"/>
                </a:lnTo>
                <a:lnTo>
                  <a:pt x="0" y="72"/>
                </a:lnTo>
                <a:close/>
              </a:path>
            </a:pathLst>
          </a:custGeom>
          <a:solidFill>
            <a:srgbClr val="E0E0E0"/>
          </a:solidFill>
          <a:ln w="9525">
            <a:noFill/>
            <a:round/>
            <a:headEnd/>
            <a:tailEnd/>
          </a:ln>
        </p:spPr>
        <p:txBody>
          <a:bodyPr/>
          <a:lstStyle/>
          <a:p>
            <a:pPr eaLnBrk="0" hangingPunct="0"/>
            <a:endParaRPr lang="pt-PT"/>
          </a:p>
        </p:txBody>
      </p:sp>
      <p:sp>
        <p:nvSpPr>
          <p:cNvPr id="17692" name="Freeform 694"/>
          <p:cNvSpPr>
            <a:spLocks/>
          </p:cNvSpPr>
          <p:nvPr/>
        </p:nvSpPr>
        <p:spPr bwMode="auto">
          <a:xfrm>
            <a:off x="6383338" y="5930900"/>
            <a:ext cx="25400" cy="38100"/>
          </a:xfrm>
          <a:custGeom>
            <a:avLst/>
            <a:gdLst>
              <a:gd name="T0" fmla="*/ 0 w 48"/>
              <a:gd name="T1" fmla="*/ 72 h 72"/>
              <a:gd name="T2" fmla="*/ 0 w 48"/>
              <a:gd name="T3" fmla="*/ 59 h 72"/>
              <a:gd name="T4" fmla="*/ 48 w 48"/>
              <a:gd name="T5" fmla="*/ 0 h 72"/>
              <a:gd name="T6" fmla="*/ 48 w 48"/>
              <a:gd name="T7" fmla="*/ 24 h 72"/>
              <a:gd name="T8" fmla="*/ 0 w 48"/>
              <a:gd name="T9" fmla="*/ 72 h 72"/>
              <a:gd name="T10" fmla="*/ 0 60000 65536"/>
              <a:gd name="T11" fmla="*/ 0 60000 65536"/>
              <a:gd name="T12" fmla="*/ 0 60000 65536"/>
              <a:gd name="T13" fmla="*/ 0 60000 65536"/>
              <a:gd name="T14" fmla="*/ 0 60000 65536"/>
              <a:gd name="T15" fmla="*/ 0 w 48"/>
              <a:gd name="T16" fmla="*/ 0 h 72"/>
              <a:gd name="T17" fmla="*/ 48 w 48"/>
              <a:gd name="T18" fmla="*/ 72 h 72"/>
            </a:gdLst>
            <a:ahLst/>
            <a:cxnLst>
              <a:cxn ang="T10">
                <a:pos x="T0" y="T1"/>
              </a:cxn>
              <a:cxn ang="T11">
                <a:pos x="T2" y="T3"/>
              </a:cxn>
              <a:cxn ang="T12">
                <a:pos x="T4" y="T5"/>
              </a:cxn>
              <a:cxn ang="T13">
                <a:pos x="T6" y="T7"/>
              </a:cxn>
              <a:cxn ang="T14">
                <a:pos x="T8" y="T9"/>
              </a:cxn>
            </a:cxnLst>
            <a:rect l="T15" t="T16" r="T17" b="T18"/>
            <a:pathLst>
              <a:path w="48" h="72">
                <a:moveTo>
                  <a:pt x="0" y="72"/>
                </a:moveTo>
                <a:lnTo>
                  <a:pt x="0" y="59"/>
                </a:lnTo>
                <a:lnTo>
                  <a:pt x="48" y="0"/>
                </a:lnTo>
                <a:lnTo>
                  <a:pt x="48" y="24"/>
                </a:lnTo>
                <a:lnTo>
                  <a:pt x="0" y="72"/>
                </a:lnTo>
                <a:close/>
              </a:path>
            </a:pathLst>
          </a:custGeom>
          <a:solidFill>
            <a:srgbClr val="E1E1E1"/>
          </a:solidFill>
          <a:ln w="9525">
            <a:noFill/>
            <a:round/>
            <a:headEnd/>
            <a:tailEnd/>
          </a:ln>
        </p:spPr>
        <p:txBody>
          <a:bodyPr/>
          <a:lstStyle/>
          <a:p>
            <a:pPr eaLnBrk="0" hangingPunct="0"/>
            <a:endParaRPr lang="pt-PT"/>
          </a:p>
        </p:txBody>
      </p:sp>
      <p:sp>
        <p:nvSpPr>
          <p:cNvPr id="17693" name="Freeform 695"/>
          <p:cNvSpPr>
            <a:spLocks/>
          </p:cNvSpPr>
          <p:nvPr/>
        </p:nvSpPr>
        <p:spPr bwMode="auto">
          <a:xfrm>
            <a:off x="6376988" y="5924550"/>
            <a:ext cx="31750" cy="38100"/>
          </a:xfrm>
          <a:custGeom>
            <a:avLst/>
            <a:gdLst>
              <a:gd name="T0" fmla="*/ 12 w 60"/>
              <a:gd name="T1" fmla="*/ 72 h 72"/>
              <a:gd name="T2" fmla="*/ 0 w 60"/>
              <a:gd name="T3" fmla="*/ 61 h 72"/>
              <a:gd name="T4" fmla="*/ 60 w 60"/>
              <a:gd name="T5" fmla="*/ 0 h 72"/>
              <a:gd name="T6" fmla="*/ 60 w 60"/>
              <a:gd name="T7" fmla="*/ 13 h 72"/>
              <a:gd name="T8" fmla="*/ 12 w 60"/>
              <a:gd name="T9" fmla="*/ 72 h 72"/>
              <a:gd name="T10" fmla="*/ 0 60000 65536"/>
              <a:gd name="T11" fmla="*/ 0 60000 65536"/>
              <a:gd name="T12" fmla="*/ 0 60000 65536"/>
              <a:gd name="T13" fmla="*/ 0 60000 65536"/>
              <a:gd name="T14" fmla="*/ 0 60000 65536"/>
              <a:gd name="T15" fmla="*/ 0 w 60"/>
              <a:gd name="T16" fmla="*/ 0 h 72"/>
              <a:gd name="T17" fmla="*/ 60 w 60"/>
              <a:gd name="T18" fmla="*/ 72 h 72"/>
            </a:gdLst>
            <a:ahLst/>
            <a:cxnLst>
              <a:cxn ang="T10">
                <a:pos x="T0" y="T1"/>
              </a:cxn>
              <a:cxn ang="T11">
                <a:pos x="T2" y="T3"/>
              </a:cxn>
              <a:cxn ang="T12">
                <a:pos x="T4" y="T5"/>
              </a:cxn>
              <a:cxn ang="T13">
                <a:pos x="T6" y="T7"/>
              </a:cxn>
              <a:cxn ang="T14">
                <a:pos x="T8" y="T9"/>
              </a:cxn>
            </a:cxnLst>
            <a:rect l="T15" t="T16" r="T17" b="T18"/>
            <a:pathLst>
              <a:path w="60" h="72">
                <a:moveTo>
                  <a:pt x="12" y="72"/>
                </a:moveTo>
                <a:lnTo>
                  <a:pt x="0" y="61"/>
                </a:lnTo>
                <a:lnTo>
                  <a:pt x="60" y="0"/>
                </a:lnTo>
                <a:lnTo>
                  <a:pt x="60" y="13"/>
                </a:lnTo>
                <a:lnTo>
                  <a:pt x="12" y="72"/>
                </a:lnTo>
                <a:close/>
              </a:path>
            </a:pathLst>
          </a:custGeom>
          <a:solidFill>
            <a:srgbClr val="E0E0E0"/>
          </a:solidFill>
          <a:ln w="9525">
            <a:noFill/>
            <a:round/>
            <a:headEnd/>
            <a:tailEnd/>
          </a:ln>
        </p:spPr>
        <p:txBody>
          <a:bodyPr/>
          <a:lstStyle/>
          <a:p>
            <a:pPr eaLnBrk="0" hangingPunct="0"/>
            <a:endParaRPr lang="pt-PT"/>
          </a:p>
        </p:txBody>
      </p:sp>
      <p:sp>
        <p:nvSpPr>
          <p:cNvPr id="17694" name="Freeform 696"/>
          <p:cNvSpPr>
            <a:spLocks/>
          </p:cNvSpPr>
          <p:nvPr/>
        </p:nvSpPr>
        <p:spPr bwMode="auto">
          <a:xfrm>
            <a:off x="6376988" y="5918200"/>
            <a:ext cx="31750" cy="38100"/>
          </a:xfrm>
          <a:custGeom>
            <a:avLst/>
            <a:gdLst>
              <a:gd name="T0" fmla="*/ 0 w 60"/>
              <a:gd name="T1" fmla="*/ 72 h 72"/>
              <a:gd name="T2" fmla="*/ 0 w 60"/>
              <a:gd name="T3" fmla="*/ 59 h 72"/>
              <a:gd name="T4" fmla="*/ 60 w 60"/>
              <a:gd name="T5" fmla="*/ 0 h 72"/>
              <a:gd name="T6" fmla="*/ 60 w 60"/>
              <a:gd name="T7" fmla="*/ 11 h 72"/>
              <a:gd name="T8" fmla="*/ 0 w 60"/>
              <a:gd name="T9" fmla="*/ 72 h 72"/>
              <a:gd name="T10" fmla="*/ 0 60000 65536"/>
              <a:gd name="T11" fmla="*/ 0 60000 65536"/>
              <a:gd name="T12" fmla="*/ 0 60000 65536"/>
              <a:gd name="T13" fmla="*/ 0 60000 65536"/>
              <a:gd name="T14" fmla="*/ 0 60000 65536"/>
              <a:gd name="T15" fmla="*/ 0 w 60"/>
              <a:gd name="T16" fmla="*/ 0 h 72"/>
              <a:gd name="T17" fmla="*/ 60 w 60"/>
              <a:gd name="T18" fmla="*/ 72 h 72"/>
            </a:gdLst>
            <a:ahLst/>
            <a:cxnLst>
              <a:cxn ang="T10">
                <a:pos x="T0" y="T1"/>
              </a:cxn>
              <a:cxn ang="T11">
                <a:pos x="T2" y="T3"/>
              </a:cxn>
              <a:cxn ang="T12">
                <a:pos x="T4" y="T5"/>
              </a:cxn>
              <a:cxn ang="T13">
                <a:pos x="T6" y="T7"/>
              </a:cxn>
              <a:cxn ang="T14">
                <a:pos x="T8" y="T9"/>
              </a:cxn>
            </a:cxnLst>
            <a:rect l="T15" t="T16" r="T17" b="T18"/>
            <a:pathLst>
              <a:path w="60" h="72">
                <a:moveTo>
                  <a:pt x="0" y="72"/>
                </a:moveTo>
                <a:lnTo>
                  <a:pt x="0" y="59"/>
                </a:lnTo>
                <a:lnTo>
                  <a:pt x="60" y="0"/>
                </a:lnTo>
                <a:lnTo>
                  <a:pt x="60" y="11"/>
                </a:lnTo>
                <a:lnTo>
                  <a:pt x="0" y="72"/>
                </a:lnTo>
                <a:close/>
              </a:path>
            </a:pathLst>
          </a:custGeom>
          <a:solidFill>
            <a:srgbClr val="DFDFDF"/>
          </a:solidFill>
          <a:ln w="9525">
            <a:noFill/>
            <a:round/>
            <a:headEnd/>
            <a:tailEnd/>
          </a:ln>
        </p:spPr>
        <p:txBody>
          <a:bodyPr/>
          <a:lstStyle/>
          <a:p>
            <a:pPr eaLnBrk="0" hangingPunct="0"/>
            <a:endParaRPr lang="pt-PT"/>
          </a:p>
        </p:txBody>
      </p:sp>
      <p:sp>
        <p:nvSpPr>
          <p:cNvPr id="17695" name="Freeform 697"/>
          <p:cNvSpPr>
            <a:spLocks/>
          </p:cNvSpPr>
          <p:nvPr/>
        </p:nvSpPr>
        <p:spPr bwMode="auto">
          <a:xfrm>
            <a:off x="6376988" y="5924550"/>
            <a:ext cx="31750" cy="31750"/>
          </a:xfrm>
          <a:custGeom>
            <a:avLst/>
            <a:gdLst>
              <a:gd name="T0" fmla="*/ 0 w 60"/>
              <a:gd name="T1" fmla="*/ 61 h 61"/>
              <a:gd name="T2" fmla="*/ 0 w 60"/>
              <a:gd name="T3" fmla="*/ 48 h 61"/>
              <a:gd name="T4" fmla="*/ 60 w 60"/>
              <a:gd name="T5" fmla="*/ 0 h 61"/>
              <a:gd name="T6" fmla="*/ 60 w 60"/>
              <a:gd name="T7" fmla="*/ 0 h 61"/>
              <a:gd name="T8" fmla="*/ 0 w 60"/>
              <a:gd name="T9" fmla="*/ 61 h 61"/>
              <a:gd name="T10" fmla="*/ 0 60000 65536"/>
              <a:gd name="T11" fmla="*/ 0 60000 65536"/>
              <a:gd name="T12" fmla="*/ 0 60000 65536"/>
              <a:gd name="T13" fmla="*/ 0 60000 65536"/>
              <a:gd name="T14" fmla="*/ 0 60000 65536"/>
              <a:gd name="T15" fmla="*/ 0 w 60"/>
              <a:gd name="T16" fmla="*/ 0 h 61"/>
              <a:gd name="T17" fmla="*/ 60 w 60"/>
              <a:gd name="T18" fmla="*/ 61 h 61"/>
            </a:gdLst>
            <a:ahLst/>
            <a:cxnLst>
              <a:cxn ang="T10">
                <a:pos x="T0" y="T1"/>
              </a:cxn>
              <a:cxn ang="T11">
                <a:pos x="T2" y="T3"/>
              </a:cxn>
              <a:cxn ang="T12">
                <a:pos x="T4" y="T5"/>
              </a:cxn>
              <a:cxn ang="T13">
                <a:pos x="T6" y="T7"/>
              </a:cxn>
              <a:cxn ang="T14">
                <a:pos x="T8" y="T9"/>
              </a:cxn>
            </a:cxnLst>
            <a:rect l="T15" t="T16" r="T17" b="T18"/>
            <a:pathLst>
              <a:path w="60" h="61">
                <a:moveTo>
                  <a:pt x="0" y="61"/>
                </a:moveTo>
                <a:lnTo>
                  <a:pt x="0" y="48"/>
                </a:lnTo>
                <a:lnTo>
                  <a:pt x="60" y="0"/>
                </a:lnTo>
                <a:lnTo>
                  <a:pt x="0" y="61"/>
                </a:lnTo>
                <a:close/>
              </a:path>
            </a:pathLst>
          </a:custGeom>
          <a:solidFill>
            <a:srgbClr val="DFDFDF"/>
          </a:solidFill>
          <a:ln w="9525">
            <a:noFill/>
            <a:round/>
            <a:headEnd/>
            <a:tailEnd/>
          </a:ln>
        </p:spPr>
        <p:txBody>
          <a:bodyPr/>
          <a:lstStyle/>
          <a:p>
            <a:pPr eaLnBrk="0" hangingPunct="0"/>
            <a:endParaRPr lang="pt-PT"/>
          </a:p>
        </p:txBody>
      </p:sp>
      <p:sp>
        <p:nvSpPr>
          <p:cNvPr id="17696" name="Freeform 698"/>
          <p:cNvSpPr>
            <a:spLocks/>
          </p:cNvSpPr>
          <p:nvPr/>
        </p:nvSpPr>
        <p:spPr bwMode="auto">
          <a:xfrm>
            <a:off x="6376988" y="5918200"/>
            <a:ext cx="31750" cy="31750"/>
          </a:xfrm>
          <a:custGeom>
            <a:avLst/>
            <a:gdLst>
              <a:gd name="T0" fmla="*/ 0 w 60"/>
              <a:gd name="T1" fmla="*/ 59 h 59"/>
              <a:gd name="T2" fmla="*/ 0 w 60"/>
              <a:gd name="T3" fmla="*/ 59 h 59"/>
              <a:gd name="T4" fmla="*/ 60 w 60"/>
              <a:gd name="T5" fmla="*/ 0 h 59"/>
              <a:gd name="T6" fmla="*/ 60 w 60"/>
              <a:gd name="T7" fmla="*/ 11 h 59"/>
              <a:gd name="T8" fmla="*/ 0 w 60"/>
              <a:gd name="T9" fmla="*/ 59 h 59"/>
              <a:gd name="T10" fmla="*/ 0 60000 65536"/>
              <a:gd name="T11" fmla="*/ 0 60000 65536"/>
              <a:gd name="T12" fmla="*/ 0 60000 65536"/>
              <a:gd name="T13" fmla="*/ 0 60000 65536"/>
              <a:gd name="T14" fmla="*/ 0 60000 65536"/>
              <a:gd name="T15" fmla="*/ 0 w 60"/>
              <a:gd name="T16" fmla="*/ 0 h 59"/>
              <a:gd name="T17" fmla="*/ 60 w 60"/>
              <a:gd name="T18" fmla="*/ 59 h 59"/>
            </a:gdLst>
            <a:ahLst/>
            <a:cxnLst>
              <a:cxn ang="T10">
                <a:pos x="T0" y="T1"/>
              </a:cxn>
              <a:cxn ang="T11">
                <a:pos x="T2" y="T3"/>
              </a:cxn>
              <a:cxn ang="T12">
                <a:pos x="T4" y="T5"/>
              </a:cxn>
              <a:cxn ang="T13">
                <a:pos x="T6" y="T7"/>
              </a:cxn>
              <a:cxn ang="T14">
                <a:pos x="T8" y="T9"/>
              </a:cxn>
            </a:cxnLst>
            <a:rect l="T15" t="T16" r="T17" b="T18"/>
            <a:pathLst>
              <a:path w="60" h="59">
                <a:moveTo>
                  <a:pt x="0" y="59"/>
                </a:moveTo>
                <a:lnTo>
                  <a:pt x="0" y="59"/>
                </a:lnTo>
                <a:lnTo>
                  <a:pt x="60" y="0"/>
                </a:lnTo>
                <a:lnTo>
                  <a:pt x="60" y="11"/>
                </a:lnTo>
                <a:lnTo>
                  <a:pt x="0" y="59"/>
                </a:lnTo>
                <a:close/>
              </a:path>
            </a:pathLst>
          </a:custGeom>
          <a:solidFill>
            <a:srgbClr val="DEDEDE"/>
          </a:solidFill>
          <a:ln w="9525">
            <a:noFill/>
            <a:round/>
            <a:headEnd/>
            <a:tailEnd/>
          </a:ln>
        </p:spPr>
        <p:txBody>
          <a:bodyPr/>
          <a:lstStyle/>
          <a:p>
            <a:pPr eaLnBrk="0" hangingPunct="0"/>
            <a:endParaRPr lang="pt-PT"/>
          </a:p>
        </p:txBody>
      </p:sp>
      <p:sp>
        <p:nvSpPr>
          <p:cNvPr id="17697" name="Freeform 699"/>
          <p:cNvSpPr>
            <a:spLocks/>
          </p:cNvSpPr>
          <p:nvPr/>
        </p:nvSpPr>
        <p:spPr bwMode="auto">
          <a:xfrm>
            <a:off x="6376988" y="5911850"/>
            <a:ext cx="31750" cy="38100"/>
          </a:xfrm>
          <a:custGeom>
            <a:avLst/>
            <a:gdLst>
              <a:gd name="T0" fmla="*/ 0 w 60"/>
              <a:gd name="T1" fmla="*/ 71 h 71"/>
              <a:gd name="T2" fmla="*/ 0 w 60"/>
              <a:gd name="T3" fmla="*/ 60 h 71"/>
              <a:gd name="T4" fmla="*/ 47 w 60"/>
              <a:gd name="T5" fmla="*/ 0 h 71"/>
              <a:gd name="T6" fmla="*/ 60 w 60"/>
              <a:gd name="T7" fmla="*/ 12 h 71"/>
              <a:gd name="T8" fmla="*/ 0 w 60"/>
              <a:gd name="T9" fmla="*/ 71 h 71"/>
              <a:gd name="T10" fmla="*/ 0 60000 65536"/>
              <a:gd name="T11" fmla="*/ 0 60000 65536"/>
              <a:gd name="T12" fmla="*/ 0 60000 65536"/>
              <a:gd name="T13" fmla="*/ 0 60000 65536"/>
              <a:gd name="T14" fmla="*/ 0 60000 65536"/>
              <a:gd name="T15" fmla="*/ 0 w 60"/>
              <a:gd name="T16" fmla="*/ 0 h 71"/>
              <a:gd name="T17" fmla="*/ 60 w 60"/>
              <a:gd name="T18" fmla="*/ 71 h 71"/>
            </a:gdLst>
            <a:ahLst/>
            <a:cxnLst>
              <a:cxn ang="T10">
                <a:pos x="T0" y="T1"/>
              </a:cxn>
              <a:cxn ang="T11">
                <a:pos x="T2" y="T3"/>
              </a:cxn>
              <a:cxn ang="T12">
                <a:pos x="T4" y="T5"/>
              </a:cxn>
              <a:cxn ang="T13">
                <a:pos x="T6" y="T7"/>
              </a:cxn>
              <a:cxn ang="T14">
                <a:pos x="T8" y="T9"/>
              </a:cxn>
            </a:cxnLst>
            <a:rect l="T15" t="T16" r="T17" b="T18"/>
            <a:pathLst>
              <a:path w="60" h="71">
                <a:moveTo>
                  <a:pt x="0" y="71"/>
                </a:moveTo>
                <a:lnTo>
                  <a:pt x="0" y="60"/>
                </a:lnTo>
                <a:lnTo>
                  <a:pt x="47" y="0"/>
                </a:lnTo>
                <a:lnTo>
                  <a:pt x="60" y="12"/>
                </a:lnTo>
                <a:lnTo>
                  <a:pt x="0" y="71"/>
                </a:lnTo>
                <a:close/>
              </a:path>
            </a:pathLst>
          </a:custGeom>
          <a:solidFill>
            <a:srgbClr val="DDDDDD"/>
          </a:solidFill>
          <a:ln w="9525">
            <a:noFill/>
            <a:round/>
            <a:headEnd/>
            <a:tailEnd/>
          </a:ln>
        </p:spPr>
        <p:txBody>
          <a:bodyPr/>
          <a:lstStyle/>
          <a:p>
            <a:pPr eaLnBrk="0" hangingPunct="0"/>
            <a:endParaRPr lang="pt-PT"/>
          </a:p>
        </p:txBody>
      </p:sp>
      <p:sp>
        <p:nvSpPr>
          <p:cNvPr id="17698" name="Freeform 700"/>
          <p:cNvSpPr>
            <a:spLocks/>
          </p:cNvSpPr>
          <p:nvPr/>
        </p:nvSpPr>
        <p:spPr bwMode="auto">
          <a:xfrm>
            <a:off x="6376988" y="5918200"/>
            <a:ext cx="31750" cy="31750"/>
          </a:xfrm>
          <a:custGeom>
            <a:avLst/>
            <a:gdLst>
              <a:gd name="T0" fmla="*/ 0 w 60"/>
              <a:gd name="T1" fmla="*/ 59 h 59"/>
              <a:gd name="T2" fmla="*/ 0 w 60"/>
              <a:gd name="T3" fmla="*/ 48 h 59"/>
              <a:gd name="T4" fmla="*/ 60 w 60"/>
              <a:gd name="T5" fmla="*/ 0 h 59"/>
              <a:gd name="T6" fmla="*/ 60 w 60"/>
              <a:gd name="T7" fmla="*/ 0 h 59"/>
              <a:gd name="T8" fmla="*/ 0 w 60"/>
              <a:gd name="T9" fmla="*/ 59 h 59"/>
              <a:gd name="T10" fmla="*/ 0 60000 65536"/>
              <a:gd name="T11" fmla="*/ 0 60000 65536"/>
              <a:gd name="T12" fmla="*/ 0 60000 65536"/>
              <a:gd name="T13" fmla="*/ 0 60000 65536"/>
              <a:gd name="T14" fmla="*/ 0 60000 65536"/>
              <a:gd name="T15" fmla="*/ 0 w 60"/>
              <a:gd name="T16" fmla="*/ 0 h 59"/>
              <a:gd name="T17" fmla="*/ 60 w 60"/>
              <a:gd name="T18" fmla="*/ 59 h 59"/>
            </a:gdLst>
            <a:ahLst/>
            <a:cxnLst>
              <a:cxn ang="T10">
                <a:pos x="T0" y="T1"/>
              </a:cxn>
              <a:cxn ang="T11">
                <a:pos x="T2" y="T3"/>
              </a:cxn>
              <a:cxn ang="T12">
                <a:pos x="T4" y="T5"/>
              </a:cxn>
              <a:cxn ang="T13">
                <a:pos x="T6" y="T7"/>
              </a:cxn>
              <a:cxn ang="T14">
                <a:pos x="T8" y="T9"/>
              </a:cxn>
            </a:cxnLst>
            <a:rect l="T15" t="T16" r="T17" b="T18"/>
            <a:pathLst>
              <a:path w="60" h="59">
                <a:moveTo>
                  <a:pt x="0" y="59"/>
                </a:moveTo>
                <a:lnTo>
                  <a:pt x="0" y="48"/>
                </a:lnTo>
                <a:lnTo>
                  <a:pt x="60" y="0"/>
                </a:lnTo>
                <a:lnTo>
                  <a:pt x="0" y="59"/>
                </a:lnTo>
                <a:close/>
              </a:path>
            </a:pathLst>
          </a:custGeom>
          <a:solidFill>
            <a:srgbClr val="DDDDDD"/>
          </a:solidFill>
          <a:ln w="9525">
            <a:noFill/>
            <a:round/>
            <a:headEnd/>
            <a:tailEnd/>
          </a:ln>
        </p:spPr>
        <p:txBody>
          <a:bodyPr/>
          <a:lstStyle/>
          <a:p>
            <a:pPr eaLnBrk="0" hangingPunct="0"/>
            <a:endParaRPr lang="pt-PT"/>
          </a:p>
        </p:txBody>
      </p:sp>
      <p:sp>
        <p:nvSpPr>
          <p:cNvPr id="17699" name="Freeform 701"/>
          <p:cNvSpPr>
            <a:spLocks/>
          </p:cNvSpPr>
          <p:nvPr/>
        </p:nvSpPr>
        <p:spPr bwMode="auto">
          <a:xfrm>
            <a:off x="6376988" y="5911850"/>
            <a:ext cx="31750" cy="31750"/>
          </a:xfrm>
          <a:custGeom>
            <a:avLst/>
            <a:gdLst>
              <a:gd name="T0" fmla="*/ 0 w 60"/>
              <a:gd name="T1" fmla="*/ 60 h 60"/>
              <a:gd name="T2" fmla="*/ 0 w 60"/>
              <a:gd name="T3" fmla="*/ 60 h 60"/>
              <a:gd name="T4" fmla="*/ 60 w 60"/>
              <a:gd name="T5" fmla="*/ 0 h 60"/>
              <a:gd name="T6" fmla="*/ 60 w 60"/>
              <a:gd name="T7" fmla="*/ 12 h 60"/>
              <a:gd name="T8" fmla="*/ 0 w 60"/>
              <a:gd name="T9" fmla="*/ 60 h 60"/>
              <a:gd name="T10" fmla="*/ 0 60000 65536"/>
              <a:gd name="T11" fmla="*/ 0 60000 65536"/>
              <a:gd name="T12" fmla="*/ 0 60000 65536"/>
              <a:gd name="T13" fmla="*/ 0 60000 65536"/>
              <a:gd name="T14" fmla="*/ 0 60000 65536"/>
              <a:gd name="T15" fmla="*/ 0 w 60"/>
              <a:gd name="T16" fmla="*/ 0 h 60"/>
              <a:gd name="T17" fmla="*/ 60 w 60"/>
              <a:gd name="T18" fmla="*/ 60 h 60"/>
            </a:gdLst>
            <a:ahLst/>
            <a:cxnLst>
              <a:cxn ang="T10">
                <a:pos x="T0" y="T1"/>
              </a:cxn>
              <a:cxn ang="T11">
                <a:pos x="T2" y="T3"/>
              </a:cxn>
              <a:cxn ang="T12">
                <a:pos x="T4" y="T5"/>
              </a:cxn>
              <a:cxn ang="T13">
                <a:pos x="T6" y="T7"/>
              </a:cxn>
              <a:cxn ang="T14">
                <a:pos x="T8" y="T9"/>
              </a:cxn>
            </a:cxnLst>
            <a:rect l="T15" t="T16" r="T17" b="T18"/>
            <a:pathLst>
              <a:path w="60" h="60">
                <a:moveTo>
                  <a:pt x="0" y="60"/>
                </a:moveTo>
                <a:lnTo>
                  <a:pt x="0" y="60"/>
                </a:lnTo>
                <a:lnTo>
                  <a:pt x="60" y="0"/>
                </a:lnTo>
                <a:lnTo>
                  <a:pt x="60" y="12"/>
                </a:lnTo>
                <a:lnTo>
                  <a:pt x="0" y="60"/>
                </a:lnTo>
                <a:close/>
              </a:path>
            </a:pathLst>
          </a:custGeom>
          <a:solidFill>
            <a:srgbClr val="DCDCDC"/>
          </a:solidFill>
          <a:ln w="9525">
            <a:noFill/>
            <a:round/>
            <a:headEnd/>
            <a:tailEnd/>
          </a:ln>
        </p:spPr>
        <p:txBody>
          <a:bodyPr/>
          <a:lstStyle/>
          <a:p>
            <a:pPr eaLnBrk="0" hangingPunct="0"/>
            <a:endParaRPr lang="pt-PT"/>
          </a:p>
        </p:txBody>
      </p:sp>
      <p:sp>
        <p:nvSpPr>
          <p:cNvPr id="17700" name="Freeform 702"/>
          <p:cNvSpPr>
            <a:spLocks/>
          </p:cNvSpPr>
          <p:nvPr/>
        </p:nvSpPr>
        <p:spPr bwMode="auto">
          <a:xfrm>
            <a:off x="6376988" y="5911850"/>
            <a:ext cx="31750" cy="31750"/>
          </a:xfrm>
          <a:custGeom>
            <a:avLst/>
            <a:gdLst>
              <a:gd name="T0" fmla="*/ 0 w 60"/>
              <a:gd name="T1" fmla="*/ 60 h 60"/>
              <a:gd name="T2" fmla="*/ 0 w 60"/>
              <a:gd name="T3" fmla="*/ 60 h 60"/>
              <a:gd name="T4" fmla="*/ 47 w 60"/>
              <a:gd name="T5" fmla="*/ 0 h 60"/>
              <a:gd name="T6" fmla="*/ 60 w 60"/>
              <a:gd name="T7" fmla="*/ 0 h 60"/>
              <a:gd name="T8" fmla="*/ 0 w 60"/>
              <a:gd name="T9" fmla="*/ 60 h 60"/>
              <a:gd name="T10" fmla="*/ 0 60000 65536"/>
              <a:gd name="T11" fmla="*/ 0 60000 65536"/>
              <a:gd name="T12" fmla="*/ 0 60000 65536"/>
              <a:gd name="T13" fmla="*/ 0 60000 65536"/>
              <a:gd name="T14" fmla="*/ 0 60000 65536"/>
              <a:gd name="T15" fmla="*/ 0 w 60"/>
              <a:gd name="T16" fmla="*/ 0 h 60"/>
              <a:gd name="T17" fmla="*/ 60 w 60"/>
              <a:gd name="T18" fmla="*/ 60 h 60"/>
            </a:gdLst>
            <a:ahLst/>
            <a:cxnLst>
              <a:cxn ang="T10">
                <a:pos x="T0" y="T1"/>
              </a:cxn>
              <a:cxn ang="T11">
                <a:pos x="T2" y="T3"/>
              </a:cxn>
              <a:cxn ang="T12">
                <a:pos x="T4" y="T5"/>
              </a:cxn>
              <a:cxn ang="T13">
                <a:pos x="T6" y="T7"/>
              </a:cxn>
              <a:cxn ang="T14">
                <a:pos x="T8" y="T9"/>
              </a:cxn>
            </a:cxnLst>
            <a:rect l="T15" t="T16" r="T17" b="T18"/>
            <a:pathLst>
              <a:path w="60" h="60">
                <a:moveTo>
                  <a:pt x="0" y="60"/>
                </a:moveTo>
                <a:lnTo>
                  <a:pt x="0" y="60"/>
                </a:lnTo>
                <a:lnTo>
                  <a:pt x="47" y="0"/>
                </a:lnTo>
                <a:lnTo>
                  <a:pt x="60" y="0"/>
                </a:lnTo>
                <a:lnTo>
                  <a:pt x="0" y="60"/>
                </a:lnTo>
                <a:close/>
              </a:path>
            </a:pathLst>
          </a:custGeom>
          <a:solidFill>
            <a:srgbClr val="DBDBDB"/>
          </a:solidFill>
          <a:ln w="9525">
            <a:noFill/>
            <a:round/>
            <a:headEnd/>
            <a:tailEnd/>
          </a:ln>
        </p:spPr>
        <p:txBody>
          <a:bodyPr/>
          <a:lstStyle/>
          <a:p>
            <a:pPr eaLnBrk="0" hangingPunct="0"/>
            <a:endParaRPr lang="pt-PT"/>
          </a:p>
        </p:txBody>
      </p:sp>
      <p:sp>
        <p:nvSpPr>
          <p:cNvPr id="17701" name="Freeform 703"/>
          <p:cNvSpPr>
            <a:spLocks/>
          </p:cNvSpPr>
          <p:nvPr/>
        </p:nvSpPr>
        <p:spPr bwMode="auto">
          <a:xfrm>
            <a:off x="6370638" y="5905500"/>
            <a:ext cx="31750" cy="38100"/>
          </a:xfrm>
          <a:custGeom>
            <a:avLst/>
            <a:gdLst>
              <a:gd name="T0" fmla="*/ 12 w 59"/>
              <a:gd name="T1" fmla="*/ 73 h 73"/>
              <a:gd name="T2" fmla="*/ 0 w 59"/>
              <a:gd name="T3" fmla="*/ 60 h 73"/>
              <a:gd name="T4" fmla="*/ 59 w 59"/>
              <a:gd name="T5" fmla="*/ 0 h 73"/>
              <a:gd name="T6" fmla="*/ 59 w 59"/>
              <a:gd name="T7" fmla="*/ 13 h 73"/>
              <a:gd name="T8" fmla="*/ 12 w 59"/>
              <a:gd name="T9" fmla="*/ 73 h 73"/>
              <a:gd name="T10" fmla="*/ 0 60000 65536"/>
              <a:gd name="T11" fmla="*/ 0 60000 65536"/>
              <a:gd name="T12" fmla="*/ 0 60000 65536"/>
              <a:gd name="T13" fmla="*/ 0 60000 65536"/>
              <a:gd name="T14" fmla="*/ 0 60000 65536"/>
              <a:gd name="T15" fmla="*/ 0 w 59"/>
              <a:gd name="T16" fmla="*/ 0 h 73"/>
              <a:gd name="T17" fmla="*/ 59 w 59"/>
              <a:gd name="T18" fmla="*/ 73 h 73"/>
            </a:gdLst>
            <a:ahLst/>
            <a:cxnLst>
              <a:cxn ang="T10">
                <a:pos x="T0" y="T1"/>
              </a:cxn>
              <a:cxn ang="T11">
                <a:pos x="T2" y="T3"/>
              </a:cxn>
              <a:cxn ang="T12">
                <a:pos x="T4" y="T5"/>
              </a:cxn>
              <a:cxn ang="T13">
                <a:pos x="T6" y="T7"/>
              </a:cxn>
              <a:cxn ang="T14">
                <a:pos x="T8" y="T9"/>
              </a:cxn>
            </a:cxnLst>
            <a:rect l="T15" t="T16" r="T17" b="T18"/>
            <a:pathLst>
              <a:path w="59" h="73">
                <a:moveTo>
                  <a:pt x="12" y="73"/>
                </a:moveTo>
                <a:lnTo>
                  <a:pt x="0" y="60"/>
                </a:lnTo>
                <a:lnTo>
                  <a:pt x="59" y="0"/>
                </a:lnTo>
                <a:lnTo>
                  <a:pt x="59" y="13"/>
                </a:lnTo>
                <a:lnTo>
                  <a:pt x="12" y="73"/>
                </a:lnTo>
                <a:close/>
              </a:path>
            </a:pathLst>
          </a:custGeom>
          <a:solidFill>
            <a:srgbClr val="DADADA"/>
          </a:solidFill>
          <a:ln w="9525">
            <a:noFill/>
            <a:round/>
            <a:headEnd/>
            <a:tailEnd/>
          </a:ln>
        </p:spPr>
        <p:txBody>
          <a:bodyPr/>
          <a:lstStyle/>
          <a:p>
            <a:pPr eaLnBrk="0" hangingPunct="0"/>
            <a:endParaRPr lang="pt-PT"/>
          </a:p>
        </p:txBody>
      </p:sp>
      <p:sp>
        <p:nvSpPr>
          <p:cNvPr id="17702" name="Freeform 704"/>
          <p:cNvSpPr>
            <a:spLocks/>
          </p:cNvSpPr>
          <p:nvPr/>
        </p:nvSpPr>
        <p:spPr bwMode="auto">
          <a:xfrm>
            <a:off x="6376988" y="5911850"/>
            <a:ext cx="25400" cy="31750"/>
          </a:xfrm>
          <a:custGeom>
            <a:avLst/>
            <a:gdLst>
              <a:gd name="T0" fmla="*/ 0 w 47"/>
              <a:gd name="T1" fmla="*/ 60 h 60"/>
              <a:gd name="T2" fmla="*/ 0 w 47"/>
              <a:gd name="T3" fmla="*/ 47 h 60"/>
              <a:gd name="T4" fmla="*/ 47 w 47"/>
              <a:gd name="T5" fmla="*/ 0 h 60"/>
              <a:gd name="T6" fmla="*/ 47 w 47"/>
              <a:gd name="T7" fmla="*/ 0 h 60"/>
              <a:gd name="T8" fmla="*/ 0 w 47"/>
              <a:gd name="T9" fmla="*/ 60 h 60"/>
              <a:gd name="T10" fmla="*/ 0 60000 65536"/>
              <a:gd name="T11" fmla="*/ 0 60000 65536"/>
              <a:gd name="T12" fmla="*/ 0 60000 65536"/>
              <a:gd name="T13" fmla="*/ 0 60000 65536"/>
              <a:gd name="T14" fmla="*/ 0 60000 65536"/>
              <a:gd name="T15" fmla="*/ 0 w 47"/>
              <a:gd name="T16" fmla="*/ 0 h 60"/>
              <a:gd name="T17" fmla="*/ 47 w 47"/>
              <a:gd name="T18" fmla="*/ 60 h 60"/>
            </a:gdLst>
            <a:ahLst/>
            <a:cxnLst>
              <a:cxn ang="T10">
                <a:pos x="T0" y="T1"/>
              </a:cxn>
              <a:cxn ang="T11">
                <a:pos x="T2" y="T3"/>
              </a:cxn>
              <a:cxn ang="T12">
                <a:pos x="T4" y="T5"/>
              </a:cxn>
              <a:cxn ang="T13">
                <a:pos x="T6" y="T7"/>
              </a:cxn>
              <a:cxn ang="T14">
                <a:pos x="T8" y="T9"/>
              </a:cxn>
            </a:cxnLst>
            <a:rect l="T15" t="T16" r="T17" b="T18"/>
            <a:pathLst>
              <a:path w="47" h="60">
                <a:moveTo>
                  <a:pt x="0" y="60"/>
                </a:moveTo>
                <a:lnTo>
                  <a:pt x="0" y="47"/>
                </a:lnTo>
                <a:lnTo>
                  <a:pt x="47" y="0"/>
                </a:lnTo>
                <a:lnTo>
                  <a:pt x="0" y="60"/>
                </a:lnTo>
                <a:close/>
              </a:path>
            </a:pathLst>
          </a:custGeom>
          <a:solidFill>
            <a:srgbClr val="DADADA"/>
          </a:solidFill>
          <a:ln w="9525">
            <a:noFill/>
            <a:round/>
            <a:headEnd/>
            <a:tailEnd/>
          </a:ln>
        </p:spPr>
        <p:txBody>
          <a:bodyPr/>
          <a:lstStyle/>
          <a:p>
            <a:pPr eaLnBrk="0" hangingPunct="0"/>
            <a:endParaRPr lang="pt-PT"/>
          </a:p>
        </p:txBody>
      </p:sp>
      <p:sp>
        <p:nvSpPr>
          <p:cNvPr id="17703" name="Freeform 705"/>
          <p:cNvSpPr>
            <a:spLocks/>
          </p:cNvSpPr>
          <p:nvPr/>
        </p:nvSpPr>
        <p:spPr bwMode="auto">
          <a:xfrm>
            <a:off x="6370638" y="5905500"/>
            <a:ext cx="31750" cy="31750"/>
          </a:xfrm>
          <a:custGeom>
            <a:avLst/>
            <a:gdLst>
              <a:gd name="T0" fmla="*/ 12 w 59"/>
              <a:gd name="T1" fmla="*/ 60 h 60"/>
              <a:gd name="T2" fmla="*/ 0 w 59"/>
              <a:gd name="T3" fmla="*/ 60 h 60"/>
              <a:gd name="T4" fmla="*/ 59 w 59"/>
              <a:gd name="T5" fmla="*/ 0 h 60"/>
              <a:gd name="T6" fmla="*/ 59 w 59"/>
              <a:gd name="T7" fmla="*/ 13 h 60"/>
              <a:gd name="T8" fmla="*/ 12 w 59"/>
              <a:gd name="T9" fmla="*/ 60 h 60"/>
              <a:gd name="T10" fmla="*/ 0 60000 65536"/>
              <a:gd name="T11" fmla="*/ 0 60000 65536"/>
              <a:gd name="T12" fmla="*/ 0 60000 65536"/>
              <a:gd name="T13" fmla="*/ 0 60000 65536"/>
              <a:gd name="T14" fmla="*/ 0 60000 65536"/>
              <a:gd name="T15" fmla="*/ 0 w 59"/>
              <a:gd name="T16" fmla="*/ 0 h 60"/>
              <a:gd name="T17" fmla="*/ 59 w 59"/>
              <a:gd name="T18" fmla="*/ 60 h 60"/>
            </a:gdLst>
            <a:ahLst/>
            <a:cxnLst>
              <a:cxn ang="T10">
                <a:pos x="T0" y="T1"/>
              </a:cxn>
              <a:cxn ang="T11">
                <a:pos x="T2" y="T3"/>
              </a:cxn>
              <a:cxn ang="T12">
                <a:pos x="T4" y="T5"/>
              </a:cxn>
              <a:cxn ang="T13">
                <a:pos x="T6" y="T7"/>
              </a:cxn>
              <a:cxn ang="T14">
                <a:pos x="T8" y="T9"/>
              </a:cxn>
            </a:cxnLst>
            <a:rect l="T15" t="T16" r="T17" b="T18"/>
            <a:pathLst>
              <a:path w="59" h="60">
                <a:moveTo>
                  <a:pt x="12" y="60"/>
                </a:moveTo>
                <a:lnTo>
                  <a:pt x="0" y="60"/>
                </a:lnTo>
                <a:lnTo>
                  <a:pt x="59" y="0"/>
                </a:lnTo>
                <a:lnTo>
                  <a:pt x="59" y="13"/>
                </a:lnTo>
                <a:lnTo>
                  <a:pt x="12" y="60"/>
                </a:lnTo>
                <a:close/>
              </a:path>
            </a:pathLst>
          </a:custGeom>
          <a:solidFill>
            <a:srgbClr val="D9D9D9"/>
          </a:solidFill>
          <a:ln w="9525">
            <a:noFill/>
            <a:round/>
            <a:headEnd/>
            <a:tailEnd/>
          </a:ln>
        </p:spPr>
        <p:txBody>
          <a:bodyPr/>
          <a:lstStyle/>
          <a:p>
            <a:pPr eaLnBrk="0" hangingPunct="0"/>
            <a:endParaRPr lang="pt-PT"/>
          </a:p>
        </p:txBody>
      </p:sp>
      <p:sp>
        <p:nvSpPr>
          <p:cNvPr id="17704" name="Freeform 706"/>
          <p:cNvSpPr>
            <a:spLocks/>
          </p:cNvSpPr>
          <p:nvPr/>
        </p:nvSpPr>
        <p:spPr bwMode="auto">
          <a:xfrm>
            <a:off x="6370638" y="5905500"/>
            <a:ext cx="31750" cy="31750"/>
          </a:xfrm>
          <a:custGeom>
            <a:avLst/>
            <a:gdLst>
              <a:gd name="T0" fmla="*/ 0 w 59"/>
              <a:gd name="T1" fmla="*/ 60 h 60"/>
              <a:gd name="T2" fmla="*/ 0 w 59"/>
              <a:gd name="T3" fmla="*/ 60 h 60"/>
              <a:gd name="T4" fmla="*/ 59 w 59"/>
              <a:gd name="T5" fmla="*/ 0 h 60"/>
              <a:gd name="T6" fmla="*/ 59 w 59"/>
              <a:gd name="T7" fmla="*/ 0 h 60"/>
              <a:gd name="T8" fmla="*/ 0 w 59"/>
              <a:gd name="T9" fmla="*/ 60 h 60"/>
              <a:gd name="T10" fmla="*/ 0 60000 65536"/>
              <a:gd name="T11" fmla="*/ 0 60000 65536"/>
              <a:gd name="T12" fmla="*/ 0 60000 65536"/>
              <a:gd name="T13" fmla="*/ 0 60000 65536"/>
              <a:gd name="T14" fmla="*/ 0 60000 65536"/>
              <a:gd name="T15" fmla="*/ 0 w 59"/>
              <a:gd name="T16" fmla="*/ 0 h 60"/>
              <a:gd name="T17" fmla="*/ 59 w 59"/>
              <a:gd name="T18" fmla="*/ 60 h 60"/>
            </a:gdLst>
            <a:ahLst/>
            <a:cxnLst>
              <a:cxn ang="T10">
                <a:pos x="T0" y="T1"/>
              </a:cxn>
              <a:cxn ang="T11">
                <a:pos x="T2" y="T3"/>
              </a:cxn>
              <a:cxn ang="T12">
                <a:pos x="T4" y="T5"/>
              </a:cxn>
              <a:cxn ang="T13">
                <a:pos x="T6" y="T7"/>
              </a:cxn>
              <a:cxn ang="T14">
                <a:pos x="T8" y="T9"/>
              </a:cxn>
            </a:cxnLst>
            <a:rect l="T15" t="T16" r="T17" b="T18"/>
            <a:pathLst>
              <a:path w="59" h="60">
                <a:moveTo>
                  <a:pt x="0" y="60"/>
                </a:moveTo>
                <a:lnTo>
                  <a:pt x="0" y="60"/>
                </a:lnTo>
                <a:lnTo>
                  <a:pt x="59" y="0"/>
                </a:lnTo>
                <a:lnTo>
                  <a:pt x="0" y="60"/>
                </a:lnTo>
                <a:close/>
              </a:path>
            </a:pathLst>
          </a:custGeom>
          <a:solidFill>
            <a:srgbClr val="D8D8D8"/>
          </a:solidFill>
          <a:ln w="9525">
            <a:noFill/>
            <a:round/>
            <a:headEnd/>
            <a:tailEnd/>
          </a:ln>
        </p:spPr>
        <p:txBody>
          <a:bodyPr/>
          <a:lstStyle/>
          <a:p>
            <a:pPr eaLnBrk="0" hangingPunct="0"/>
            <a:endParaRPr lang="pt-PT"/>
          </a:p>
        </p:txBody>
      </p:sp>
      <p:sp>
        <p:nvSpPr>
          <p:cNvPr id="17705" name="Freeform 707"/>
          <p:cNvSpPr>
            <a:spLocks/>
          </p:cNvSpPr>
          <p:nvPr/>
        </p:nvSpPr>
        <p:spPr bwMode="auto">
          <a:xfrm>
            <a:off x="6370638" y="5899150"/>
            <a:ext cx="31750" cy="38100"/>
          </a:xfrm>
          <a:custGeom>
            <a:avLst/>
            <a:gdLst>
              <a:gd name="T0" fmla="*/ 0 w 59"/>
              <a:gd name="T1" fmla="*/ 71 h 71"/>
              <a:gd name="T2" fmla="*/ 0 w 59"/>
              <a:gd name="T3" fmla="*/ 60 h 71"/>
              <a:gd name="T4" fmla="*/ 48 w 59"/>
              <a:gd name="T5" fmla="*/ 0 h 71"/>
              <a:gd name="T6" fmla="*/ 59 w 59"/>
              <a:gd name="T7" fmla="*/ 11 h 71"/>
              <a:gd name="T8" fmla="*/ 0 w 59"/>
              <a:gd name="T9" fmla="*/ 71 h 71"/>
              <a:gd name="T10" fmla="*/ 0 60000 65536"/>
              <a:gd name="T11" fmla="*/ 0 60000 65536"/>
              <a:gd name="T12" fmla="*/ 0 60000 65536"/>
              <a:gd name="T13" fmla="*/ 0 60000 65536"/>
              <a:gd name="T14" fmla="*/ 0 60000 65536"/>
              <a:gd name="T15" fmla="*/ 0 w 59"/>
              <a:gd name="T16" fmla="*/ 0 h 71"/>
              <a:gd name="T17" fmla="*/ 59 w 59"/>
              <a:gd name="T18" fmla="*/ 71 h 71"/>
            </a:gdLst>
            <a:ahLst/>
            <a:cxnLst>
              <a:cxn ang="T10">
                <a:pos x="T0" y="T1"/>
              </a:cxn>
              <a:cxn ang="T11">
                <a:pos x="T2" y="T3"/>
              </a:cxn>
              <a:cxn ang="T12">
                <a:pos x="T4" y="T5"/>
              </a:cxn>
              <a:cxn ang="T13">
                <a:pos x="T6" y="T7"/>
              </a:cxn>
              <a:cxn ang="T14">
                <a:pos x="T8" y="T9"/>
              </a:cxn>
            </a:cxnLst>
            <a:rect l="T15" t="T16" r="T17" b="T18"/>
            <a:pathLst>
              <a:path w="59" h="71">
                <a:moveTo>
                  <a:pt x="0" y="71"/>
                </a:moveTo>
                <a:lnTo>
                  <a:pt x="0" y="60"/>
                </a:lnTo>
                <a:lnTo>
                  <a:pt x="48" y="0"/>
                </a:lnTo>
                <a:lnTo>
                  <a:pt x="59" y="11"/>
                </a:lnTo>
                <a:lnTo>
                  <a:pt x="0" y="71"/>
                </a:lnTo>
                <a:close/>
              </a:path>
            </a:pathLst>
          </a:custGeom>
          <a:solidFill>
            <a:srgbClr val="D7D7D7"/>
          </a:solidFill>
          <a:ln w="9525">
            <a:noFill/>
            <a:round/>
            <a:headEnd/>
            <a:tailEnd/>
          </a:ln>
        </p:spPr>
        <p:txBody>
          <a:bodyPr/>
          <a:lstStyle/>
          <a:p>
            <a:pPr eaLnBrk="0" hangingPunct="0"/>
            <a:endParaRPr lang="pt-PT"/>
          </a:p>
        </p:txBody>
      </p:sp>
      <p:sp>
        <p:nvSpPr>
          <p:cNvPr id="17706" name="Freeform 708"/>
          <p:cNvSpPr>
            <a:spLocks/>
          </p:cNvSpPr>
          <p:nvPr/>
        </p:nvSpPr>
        <p:spPr bwMode="auto">
          <a:xfrm>
            <a:off x="6370638" y="5905500"/>
            <a:ext cx="31750" cy="31750"/>
          </a:xfrm>
          <a:custGeom>
            <a:avLst/>
            <a:gdLst>
              <a:gd name="T0" fmla="*/ 0 w 59"/>
              <a:gd name="T1" fmla="*/ 60 h 60"/>
              <a:gd name="T2" fmla="*/ 0 w 59"/>
              <a:gd name="T3" fmla="*/ 49 h 60"/>
              <a:gd name="T4" fmla="*/ 59 w 59"/>
              <a:gd name="T5" fmla="*/ 0 h 60"/>
              <a:gd name="T6" fmla="*/ 59 w 59"/>
              <a:gd name="T7" fmla="*/ 0 h 60"/>
              <a:gd name="T8" fmla="*/ 0 w 59"/>
              <a:gd name="T9" fmla="*/ 60 h 60"/>
              <a:gd name="T10" fmla="*/ 0 60000 65536"/>
              <a:gd name="T11" fmla="*/ 0 60000 65536"/>
              <a:gd name="T12" fmla="*/ 0 60000 65536"/>
              <a:gd name="T13" fmla="*/ 0 60000 65536"/>
              <a:gd name="T14" fmla="*/ 0 60000 65536"/>
              <a:gd name="T15" fmla="*/ 0 w 59"/>
              <a:gd name="T16" fmla="*/ 0 h 60"/>
              <a:gd name="T17" fmla="*/ 59 w 59"/>
              <a:gd name="T18" fmla="*/ 60 h 60"/>
            </a:gdLst>
            <a:ahLst/>
            <a:cxnLst>
              <a:cxn ang="T10">
                <a:pos x="T0" y="T1"/>
              </a:cxn>
              <a:cxn ang="T11">
                <a:pos x="T2" y="T3"/>
              </a:cxn>
              <a:cxn ang="T12">
                <a:pos x="T4" y="T5"/>
              </a:cxn>
              <a:cxn ang="T13">
                <a:pos x="T6" y="T7"/>
              </a:cxn>
              <a:cxn ang="T14">
                <a:pos x="T8" y="T9"/>
              </a:cxn>
            </a:cxnLst>
            <a:rect l="T15" t="T16" r="T17" b="T18"/>
            <a:pathLst>
              <a:path w="59" h="60">
                <a:moveTo>
                  <a:pt x="0" y="60"/>
                </a:moveTo>
                <a:lnTo>
                  <a:pt x="0" y="49"/>
                </a:lnTo>
                <a:lnTo>
                  <a:pt x="59" y="0"/>
                </a:lnTo>
                <a:lnTo>
                  <a:pt x="0" y="60"/>
                </a:lnTo>
                <a:close/>
              </a:path>
            </a:pathLst>
          </a:custGeom>
          <a:solidFill>
            <a:srgbClr val="D7D7D7"/>
          </a:solidFill>
          <a:ln w="9525">
            <a:noFill/>
            <a:round/>
            <a:headEnd/>
            <a:tailEnd/>
          </a:ln>
        </p:spPr>
        <p:txBody>
          <a:bodyPr/>
          <a:lstStyle/>
          <a:p>
            <a:pPr eaLnBrk="0" hangingPunct="0"/>
            <a:endParaRPr lang="pt-PT"/>
          </a:p>
        </p:txBody>
      </p:sp>
      <p:sp>
        <p:nvSpPr>
          <p:cNvPr id="17707" name="Freeform 709"/>
          <p:cNvSpPr>
            <a:spLocks/>
          </p:cNvSpPr>
          <p:nvPr/>
        </p:nvSpPr>
        <p:spPr bwMode="auto">
          <a:xfrm>
            <a:off x="6370638" y="5899150"/>
            <a:ext cx="31750" cy="31750"/>
          </a:xfrm>
          <a:custGeom>
            <a:avLst/>
            <a:gdLst>
              <a:gd name="T0" fmla="*/ 0 w 59"/>
              <a:gd name="T1" fmla="*/ 60 h 60"/>
              <a:gd name="T2" fmla="*/ 0 w 59"/>
              <a:gd name="T3" fmla="*/ 60 h 60"/>
              <a:gd name="T4" fmla="*/ 59 w 59"/>
              <a:gd name="T5" fmla="*/ 0 h 60"/>
              <a:gd name="T6" fmla="*/ 59 w 59"/>
              <a:gd name="T7" fmla="*/ 11 h 60"/>
              <a:gd name="T8" fmla="*/ 0 w 59"/>
              <a:gd name="T9" fmla="*/ 60 h 60"/>
              <a:gd name="T10" fmla="*/ 0 60000 65536"/>
              <a:gd name="T11" fmla="*/ 0 60000 65536"/>
              <a:gd name="T12" fmla="*/ 0 60000 65536"/>
              <a:gd name="T13" fmla="*/ 0 60000 65536"/>
              <a:gd name="T14" fmla="*/ 0 60000 65536"/>
              <a:gd name="T15" fmla="*/ 0 w 59"/>
              <a:gd name="T16" fmla="*/ 0 h 60"/>
              <a:gd name="T17" fmla="*/ 59 w 59"/>
              <a:gd name="T18" fmla="*/ 60 h 60"/>
            </a:gdLst>
            <a:ahLst/>
            <a:cxnLst>
              <a:cxn ang="T10">
                <a:pos x="T0" y="T1"/>
              </a:cxn>
              <a:cxn ang="T11">
                <a:pos x="T2" y="T3"/>
              </a:cxn>
              <a:cxn ang="T12">
                <a:pos x="T4" y="T5"/>
              </a:cxn>
              <a:cxn ang="T13">
                <a:pos x="T6" y="T7"/>
              </a:cxn>
              <a:cxn ang="T14">
                <a:pos x="T8" y="T9"/>
              </a:cxn>
            </a:cxnLst>
            <a:rect l="T15" t="T16" r="T17" b="T18"/>
            <a:pathLst>
              <a:path w="59" h="60">
                <a:moveTo>
                  <a:pt x="0" y="60"/>
                </a:moveTo>
                <a:lnTo>
                  <a:pt x="0" y="60"/>
                </a:lnTo>
                <a:lnTo>
                  <a:pt x="59" y="0"/>
                </a:lnTo>
                <a:lnTo>
                  <a:pt x="59" y="11"/>
                </a:lnTo>
                <a:lnTo>
                  <a:pt x="0" y="60"/>
                </a:lnTo>
                <a:close/>
              </a:path>
            </a:pathLst>
          </a:custGeom>
          <a:solidFill>
            <a:srgbClr val="D6D6D6"/>
          </a:solidFill>
          <a:ln w="9525">
            <a:noFill/>
            <a:round/>
            <a:headEnd/>
            <a:tailEnd/>
          </a:ln>
        </p:spPr>
        <p:txBody>
          <a:bodyPr/>
          <a:lstStyle/>
          <a:p>
            <a:pPr eaLnBrk="0" hangingPunct="0"/>
            <a:endParaRPr lang="pt-PT"/>
          </a:p>
        </p:txBody>
      </p:sp>
      <p:sp>
        <p:nvSpPr>
          <p:cNvPr id="17708" name="Freeform 710"/>
          <p:cNvSpPr>
            <a:spLocks/>
          </p:cNvSpPr>
          <p:nvPr/>
        </p:nvSpPr>
        <p:spPr bwMode="auto">
          <a:xfrm>
            <a:off x="6370638" y="5899150"/>
            <a:ext cx="31750" cy="31750"/>
          </a:xfrm>
          <a:custGeom>
            <a:avLst/>
            <a:gdLst>
              <a:gd name="T0" fmla="*/ 0 w 59"/>
              <a:gd name="T1" fmla="*/ 60 h 60"/>
              <a:gd name="T2" fmla="*/ 0 w 59"/>
              <a:gd name="T3" fmla="*/ 60 h 60"/>
              <a:gd name="T4" fmla="*/ 48 w 59"/>
              <a:gd name="T5" fmla="*/ 0 h 60"/>
              <a:gd name="T6" fmla="*/ 59 w 59"/>
              <a:gd name="T7" fmla="*/ 0 h 60"/>
              <a:gd name="T8" fmla="*/ 0 w 59"/>
              <a:gd name="T9" fmla="*/ 60 h 60"/>
              <a:gd name="T10" fmla="*/ 0 60000 65536"/>
              <a:gd name="T11" fmla="*/ 0 60000 65536"/>
              <a:gd name="T12" fmla="*/ 0 60000 65536"/>
              <a:gd name="T13" fmla="*/ 0 60000 65536"/>
              <a:gd name="T14" fmla="*/ 0 60000 65536"/>
              <a:gd name="T15" fmla="*/ 0 w 59"/>
              <a:gd name="T16" fmla="*/ 0 h 60"/>
              <a:gd name="T17" fmla="*/ 59 w 59"/>
              <a:gd name="T18" fmla="*/ 60 h 60"/>
            </a:gdLst>
            <a:ahLst/>
            <a:cxnLst>
              <a:cxn ang="T10">
                <a:pos x="T0" y="T1"/>
              </a:cxn>
              <a:cxn ang="T11">
                <a:pos x="T2" y="T3"/>
              </a:cxn>
              <a:cxn ang="T12">
                <a:pos x="T4" y="T5"/>
              </a:cxn>
              <a:cxn ang="T13">
                <a:pos x="T6" y="T7"/>
              </a:cxn>
              <a:cxn ang="T14">
                <a:pos x="T8" y="T9"/>
              </a:cxn>
            </a:cxnLst>
            <a:rect l="T15" t="T16" r="T17" b="T18"/>
            <a:pathLst>
              <a:path w="59" h="60">
                <a:moveTo>
                  <a:pt x="0" y="60"/>
                </a:moveTo>
                <a:lnTo>
                  <a:pt x="0" y="60"/>
                </a:lnTo>
                <a:lnTo>
                  <a:pt x="48" y="0"/>
                </a:lnTo>
                <a:lnTo>
                  <a:pt x="59" y="0"/>
                </a:lnTo>
                <a:lnTo>
                  <a:pt x="0" y="60"/>
                </a:lnTo>
                <a:close/>
              </a:path>
            </a:pathLst>
          </a:custGeom>
          <a:solidFill>
            <a:srgbClr val="D5D5D5"/>
          </a:solidFill>
          <a:ln w="9525">
            <a:noFill/>
            <a:round/>
            <a:headEnd/>
            <a:tailEnd/>
          </a:ln>
        </p:spPr>
        <p:txBody>
          <a:bodyPr/>
          <a:lstStyle/>
          <a:p>
            <a:pPr eaLnBrk="0" hangingPunct="0"/>
            <a:endParaRPr lang="pt-PT"/>
          </a:p>
        </p:txBody>
      </p:sp>
      <p:sp>
        <p:nvSpPr>
          <p:cNvPr id="17709" name="Freeform 711"/>
          <p:cNvSpPr>
            <a:spLocks/>
          </p:cNvSpPr>
          <p:nvPr/>
        </p:nvSpPr>
        <p:spPr bwMode="auto">
          <a:xfrm>
            <a:off x="6370638" y="5899150"/>
            <a:ext cx="25400" cy="31750"/>
          </a:xfrm>
          <a:custGeom>
            <a:avLst/>
            <a:gdLst>
              <a:gd name="T0" fmla="*/ 0 w 48"/>
              <a:gd name="T1" fmla="*/ 60 h 60"/>
              <a:gd name="T2" fmla="*/ 0 w 48"/>
              <a:gd name="T3" fmla="*/ 60 h 60"/>
              <a:gd name="T4" fmla="*/ 48 w 48"/>
              <a:gd name="T5" fmla="*/ 0 h 60"/>
              <a:gd name="T6" fmla="*/ 48 w 48"/>
              <a:gd name="T7" fmla="*/ 0 h 60"/>
              <a:gd name="T8" fmla="*/ 0 w 48"/>
              <a:gd name="T9" fmla="*/ 60 h 60"/>
              <a:gd name="T10" fmla="*/ 0 60000 65536"/>
              <a:gd name="T11" fmla="*/ 0 60000 65536"/>
              <a:gd name="T12" fmla="*/ 0 60000 65536"/>
              <a:gd name="T13" fmla="*/ 0 60000 65536"/>
              <a:gd name="T14" fmla="*/ 0 60000 65536"/>
              <a:gd name="T15" fmla="*/ 0 w 48"/>
              <a:gd name="T16" fmla="*/ 0 h 60"/>
              <a:gd name="T17" fmla="*/ 48 w 48"/>
              <a:gd name="T18" fmla="*/ 60 h 60"/>
            </a:gdLst>
            <a:ahLst/>
            <a:cxnLst>
              <a:cxn ang="T10">
                <a:pos x="T0" y="T1"/>
              </a:cxn>
              <a:cxn ang="T11">
                <a:pos x="T2" y="T3"/>
              </a:cxn>
              <a:cxn ang="T12">
                <a:pos x="T4" y="T5"/>
              </a:cxn>
              <a:cxn ang="T13">
                <a:pos x="T6" y="T7"/>
              </a:cxn>
              <a:cxn ang="T14">
                <a:pos x="T8" y="T9"/>
              </a:cxn>
            </a:cxnLst>
            <a:rect l="T15" t="T16" r="T17" b="T18"/>
            <a:pathLst>
              <a:path w="48" h="60">
                <a:moveTo>
                  <a:pt x="0" y="60"/>
                </a:moveTo>
                <a:lnTo>
                  <a:pt x="0" y="60"/>
                </a:lnTo>
                <a:lnTo>
                  <a:pt x="48" y="0"/>
                </a:lnTo>
                <a:lnTo>
                  <a:pt x="0" y="60"/>
                </a:lnTo>
                <a:close/>
              </a:path>
            </a:pathLst>
          </a:custGeom>
          <a:solidFill>
            <a:srgbClr val="D4D4D4"/>
          </a:solidFill>
          <a:ln w="9525">
            <a:noFill/>
            <a:round/>
            <a:headEnd/>
            <a:tailEnd/>
          </a:ln>
        </p:spPr>
        <p:txBody>
          <a:bodyPr/>
          <a:lstStyle/>
          <a:p>
            <a:pPr eaLnBrk="0" hangingPunct="0"/>
            <a:endParaRPr lang="pt-PT"/>
          </a:p>
        </p:txBody>
      </p:sp>
      <p:sp>
        <p:nvSpPr>
          <p:cNvPr id="17710" name="Freeform 712"/>
          <p:cNvSpPr>
            <a:spLocks/>
          </p:cNvSpPr>
          <p:nvPr/>
        </p:nvSpPr>
        <p:spPr bwMode="auto">
          <a:xfrm>
            <a:off x="6364288" y="5892800"/>
            <a:ext cx="31750" cy="38100"/>
          </a:xfrm>
          <a:custGeom>
            <a:avLst/>
            <a:gdLst>
              <a:gd name="T0" fmla="*/ 12 w 60"/>
              <a:gd name="T1" fmla="*/ 73 h 73"/>
              <a:gd name="T2" fmla="*/ 0 w 60"/>
              <a:gd name="T3" fmla="*/ 60 h 73"/>
              <a:gd name="T4" fmla="*/ 47 w 60"/>
              <a:gd name="T5" fmla="*/ 0 h 73"/>
              <a:gd name="T6" fmla="*/ 60 w 60"/>
              <a:gd name="T7" fmla="*/ 13 h 73"/>
              <a:gd name="T8" fmla="*/ 12 w 60"/>
              <a:gd name="T9" fmla="*/ 73 h 73"/>
              <a:gd name="T10" fmla="*/ 0 60000 65536"/>
              <a:gd name="T11" fmla="*/ 0 60000 65536"/>
              <a:gd name="T12" fmla="*/ 0 60000 65536"/>
              <a:gd name="T13" fmla="*/ 0 60000 65536"/>
              <a:gd name="T14" fmla="*/ 0 60000 65536"/>
              <a:gd name="T15" fmla="*/ 0 w 60"/>
              <a:gd name="T16" fmla="*/ 0 h 73"/>
              <a:gd name="T17" fmla="*/ 60 w 60"/>
              <a:gd name="T18" fmla="*/ 73 h 73"/>
            </a:gdLst>
            <a:ahLst/>
            <a:cxnLst>
              <a:cxn ang="T10">
                <a:pos x="T0" y="T1"/>
              </a:cxn>
              <a:cxn ang="T11">
                <a:pos x="T2" y="T3"/>
              </a:cxn>
              <a:cxn ang="T12">
                <a:pos x="T4" y="T5"/>
              </a:cxn>
              <a:cxn ang="T13">
                <a:pos x="T6" y="T7"/>
              </a:cxn>
              <a:cxn ang="T14">
                <a:pos x="T8" y="T9"/>
              </a:cxn>
            </a:cxnLst>
            <a:rect l="T15" t="T16" r="T17" b="T18"/>
            <a:pathLst>
              <a:path w="60" h="73">
                <a:moveTo>
                  <a:pt x="12" y="73"/>
                </a:moveTo>
                <a:lnTo>
                  <a:pt x="0" y="60"/>
                </a:lnTo>
                <a:lnTo>
                  <a:pt x="47" y="0"/>
                </a:lnTo>
                <a:lnTo>
                  <a:pt x="60" y="13"/>
                </a:lnTo>
                <a:lnTo>
                  <a:pt x="12" y="73"/>
                </a:lnTo>
                <a:close/>
              </a:path>
            </a:pathLst>
          </a:custGeom>
          <a:solidFill>
            <a:srgbClr val="D3D3D3"/>
          </a:solidFill>
          <a:ln w="9525">
            <a:noFill/>
            <a:round/>
            <a:headEnd/>
            <a:tailEnd/>
          </a:ln>
        </p:spPr>
        <p:txBody>
          <a:bodyPr/>
          <a:lstStyle/>
          <a:p>
            <a:pPr eaLnBrk="0" hangingPunct="0"/>
            <a:endParaRPr lang="pt-PT"/>
          </a:p>
        </p:txBody>
      </p:sp>
      <p:sp>
        <p:nvSpPr>
          <p:cNvPr id="17711" name="Freeform 713"/>
          <p:cNvSpPr>
            <a:spLocks/>
          </p:cNvSpPr>
          <p:nvPr/>
        </p:nvSpPr>
        <p:spPr bwMode="auto">
          <a:xfrm>
            <a:off x="6364288" y="5899150"/>
            <a:ext cx="31750" cy="31750"/>
          </a:xfrm>
          <a:custGeom>
            <a:avLst/>
            <a:gdLst>
              <a:gd name="T0" fmla="*/ 12 w 60"/>
              <a:gd name="T1" fmla="*/ 60 h 60"/>
              <a:gd name="T2" fmla="*/ 0 w 60"/>
              <a:gd name="T3" fmla="*/ 47 h 60"/>
              <a:gd name="T4" fmla="*/ 60 w 60"/>
              <a:gd name="T5" fmla="*/ 0 h 60"/>
              <a:gd name="T6" fmla="*/ 60 w 60"/>
              <a:gd name="T7" fmla="*/ 0 h 60"/>
              <a:gd name="T8" fmla="*/ 12 w 60"/>
              <a:gd name="T9" fmla="*/ 60 h 60"/>
              <a:gd name="T10" fmla="*/ 0 60000 65536"/>
              <a:gd name="T11" fmla="*/ 0 60000 65536"/>
              <a:gd name="T12" fmla="*/ 0 60000 65536"/>
              <a:gd name="T13" fmla="*/ 0 60000 65536"/>
              <a:gd name="T14" fmla="*/ 0 60000 65536"/>
              <a:gd name="T15" fmla="*/ 0 w 60"/>
              <a:gd name="T16" fmla="*/ 0 h 60"/>
              <a:gd name="T17" fmla="*/ 60 w 60"/>
              <a:gd name="T18" fmla="*/ 60 h 60"/>
            </a:gdLst>
            <a:ahLst/>
            <a:cxnLst>
              <a:cxn ang="T10">
                <a:pos x="T0" y="T1"/>
              </a:cxn>
              <a:cxn ang="T11">
                <a:pos x="T2" y="T3"/>
              </a:cxn>
              <a:cxn ang="T12">
                <a:pos x="T4" y="T5"/>
              </a:cxn>
              <a:cxn ang="T13">
                <a:pos x="T6" y="T7"/>
              </a:cxn>
              <a:cxn ang="T14">
                <a:pos x="T8" y="T9"/>
              </a:cxn>
            </a:cxnLst>
            <a:rect l="T15" t="T16" r="T17" b="T18"/>
            <a:pathLst>
              <a:path w="60" h="60">
                <a:moveTo>
                  <a:pt x="12" y="60"/>
                </a:moveTo>
                <a:lnTo>
                  <a:pt x="0" y="47"/>
                </a:lnTo>
                <a:lnTo>
                  <a:pt x="60" y="0"/>
                </a:lnTo>
                <a:lnTo>
                  <a:pt x="12" y="60"/>
                </a:lnTo>
                <a:close/>
              </a:path>
            </a:pathLst>
          </a:custGeom>
          <a:solidFill>
            <a:srgbClr val="D3D3D3"/>
          </a:solidFill>
          <a:ln w="9525">
            <a:noFill/>
            <a:round/>
            <a:headEnd/>
            <a:tailEnd/>
          </a:ln>
        </p:spPr>
        <p:txBody>
          <a:bodyPr/>
          <a:lstStyle/>
          <a:p>
            <a:pPr eaLnBrk="0" hangingPunct="0"/>
            <a:endParaRPr lang="pt-PT"/>
          </a:p>
        </p:txBody>
      </p:sp>
      <p:sp>
        <p:nvSpPr>
          <p:cNvPr id="17712" name="Freeform 714"/>
          <p:cNvSpPr>
            <a:spLocks/>
          </p:cNvSpPr>
          <p:nvPr/>
        </p:nvSpPr>
        <p:spPr bwMode="auto">
          <a:xfrm>
            <a:off x="6364288" y="5899150"/>
            <a:ext cx="31750" cy="25400"/>
          </a:xfrm>
          <a:custGeom>
            <a:avLst/>
            <a:gdLst>
              <a:gd name="T0" fmla="*/ 0 w 60"/>
              <a:gd name="T1" fmla="*/ 47 h 47"/>
              <a:gd name="T2" fmla="*/ 0 w 60"/>
              <a:gd name="T3" fmla="*/ 47 h 47"/>
              <a:gd name="T4" fmla="*/ 60 w 60"/>
              <a:gd name="T5" fmla="*/ 0 h 47"/>
              <a:gd name="T6" fmla="*/ 60 w 60"/>
              <a:gd name="T7" fmla="*/ 0 h 47"/>
              <a:gd name="T8" fmla="*/ 0 w 60"/>
              <a:gd name="T9" fmla="*/ 47 h 47"/>
              <a:gd name="T10" fmla="*/ 0 60000 65536"/>
              <a:gd name="T11" fmla="*/ 0 60000 65536"/>
              <a:gd name="T12" fmla="*/ 0 60000 65536"/>
              <a:gd name="T13" fmla="*/ 0 60000 65536"/>
              <a:gd name="T14" fmla="*/ 0 60000 65536"/>
              <a:gd name="T15" fmla="*/ 0 w 60"/>
              <a:gd name="T16" fmla="*/ 0 h 47"/>
              <a:gd name="T17" fmla="*/ 60 w 60"/>
              <a:gd name="T18" fmla="*/ 47 h 47"/>
            </a:gdLst>
            <a:ahLst/>
            <a:cxnLst>
              <a:cxn ang="T10">
                <a:pos x="T0" y="T1"/>
              </a:cxn>
              <a:cxn ang="T11">
                <a:pos x="T2" y="T3"/>
              </a:cxn>
              <a:cxn ang="T12">
                <a:pos x="T4" y="T5"/>
              </a:cxn>
              <a:cxn ang="T13">
                <a:pos x="T6" y="T7"/>
              </a:cxn>
              <a:cxn ang="T14">
                <a:pos x="T8" y="T9"/>
              </a:cxn>
            </a:cxnLst>
            <a:rect l="T15" t="T16" r="T17" b="T18"/>
            <a:pathLst>
              <a:path w="60" h="47">
                <a:moveTo>
                  <a:pt x="0" y="47"/>
                </a:moveTo>
                <a:lnTo>
                  <a:pt x="0" y="47"/>
                </a:lnTo>
                <a:lnTo>
                  <a:pt x="60" y="0"/>
                </a:lnTo>
                <a:lnTo>
                  <a:pt x="0" y="47"/>
                </a:lnTo>
                <a:close/>
              </a:path>
            </a:pathLst>
          </a:custGeom>
          <a:solidFill>
            <a:srgbClr val="D1D1D1"/>
          </a:solidFill>
          <a:ln w="9525">
            <a:noFill/>
            <a:round/>
            <a:headEnd/>
            <a:tailEnd/>
          </a:ln>
        </p:spPr>
        <p:txBody>
          <a:bodyPr/>
          <a:lstStyle/>
          <a:p>
            <a:pPr eaLnBrk="0" hangingPunct="0"/>
            <a:endParaRPr lang="pt-PT"/>
          </a:p>
        </p:txBody>
      </p:sp>
      <p:sp>
        <p:nvSpPr>
          <p:cNvPr id="17713" name="Freeform 715"/>
          <p:cNvSpPr>
            <a:spLocks/>
          </p:cNvSpPr>
          <p:nvPr/>
        </p:nvSpPr>
        <p:spPr bwMode="auto">
          <a:xfrm>
            <a:off x="6364288" y="5892800"/>
            <a:ext cx="31750" cy="31750"/>
          </a:xfrm>
          <a:custGeom>
            <a:avLst/>
            <a:gdLst>
              <a:gd name="T0" fmla="*/ 0 w 60"/>
              <a:gd name="T1" fmla="*/ 60 h 60"/>
              <a:gd name="T2" fmla="*/ 0 w 60"/>
              <a:gd name="T3" fmla="*/ 60 h 60"/>
              <a:gd name="T4" fmla="*/ 60 w 60"/>
              <a:gd name="T5" fmla="*/ 0 h 60"/>
              <a:gd name="T6" fmla="*/ 60 w 60"/>
              <a:gd name="T7" fmla="*/ 13 h 60"/>
              <a:gd name="T8" fmla="*/ 0 w 60"/>
              <a:gd name="T9" fmla="*/ 60 h 60"/>
              <a:gd name="T10" fmla="*/ 0 60000 65536"/>
              <a:gd name="T11" fmla="*/ 0 60000 65536"/>
              <a:gd name="T12" fmla="*/ 0 60000 65536"/>
              <a:gd name="T13" fmla="*/ 0 60000 65536"/>
              <a:gd name="T14" fmla="*/ 0 60000 65536"/>
              <a:gd name="T15" fmla="*/ 0 w 60"/>
              <a:gd name="T16" fmla="*/ 0 h 60"/>
              <a:gd name="T17" fmla="*/ 60 w 60"/>
              <a:gd name="T18" fmla="*/ 60 h 60"/>
            </a:gdLst>
            <a:ahLst/>
            <a:cxnLst>
              <a:cxn ang="T10">
                <a:pos x="T0" y="T1"/>
              </a:cxn>
              <a:cxn ang="T11">
                <a:pos x="T2" y="T3"/>
              </a:cxn>
              <a:cxn ang="T12">
                <a:pos x="T4" y="T5"/>
              </a:cxn>
              <a:cxn ang="T13">
                <a:pos x="T6" y="T7"/>
              </a:cxn>
              <a:cxn ang="T14">
                <a:pos x="T8" y="T9"/>
              </a:cxn>
            </a:cxnLst>
            <a:rect l="T15" t="T16" r="T17" b="T18"/>
            <a:pathLst>
              <a:path w="60" h="60">
                <a:moveTo>
                  <a:pt x="0" y="60"/>
                </a:moveTo>
                <a:lnTo>
                  <a:pt x="0" y="60"/>
                </a:lnTo>
                <a:lnTo>
                  <a:pt x="60" y="0"/>
                </a:lnTo>
                <a:lnTo>
                  <a:pt x="60" y="13"/>
                </a:lnTo>
                <a:lnTo>
                  <a:pt x="0" y="60"/>
                </a:lnTo>
                <a:close/>
              </a:path>
            </a:pathLst>
          </a:custGeom>
          <a:solidFill>
            <a:srgbClr val="D0D0D0"/>
          </a:solidFill>
          <a:ln w="9525">
            <a:noFill/>
            <a:round/>
            <a:headEnd/>
            <a:tailEnd/>
          </a:ln>
        </p:spPr>
        <p:txBody>
          <a:bodyPr/>
          <a:lstStyle/>
          <a:p>
            <a:pPr eaLnBrk="0" hangingPunct="0"/>
            <a:endParaRPr lang="pt-PT"/>
          </a:p>
        </p:txBody>
      </p:sp>
      <p:sp>
        <p:nvSpPr>
          <p:cNvPr id="17714" name="Freeform 716"/>
          <p:cNvSpPr>
            <a:spLocks/>
          </p:cNvSpPr>
          <p:nvPr/>
        </p:nvSpPr>
        <p:spPr bwMode="auto">
          <a:xfrm>
            <a:off x="6364288" y="5892800"/>
            <a:ext cx="31750" cy="31750"/>
          </a:xfrm>
          <a:custGeom>
            <a:avLst/>
            <a:gdLst>
              <a:gd name="T0" fmla="*/ 0 w 60"/>
              <a:gd name="T1" fmla="*/ 60 h 60"/>
              <a:gd name="T2" fmla="*/ 0 w 60"/>
              <a:gd name="T3" fmla="*/ 60 h 60"/>
              <a:gd name="T4" fmla="*/ 47 w 60"/>
              <a:gd name="T5" fmla="*/ 0 h 60"/>
              <a:gd name="T6" fmla="*/ 60 w 60"/>
              <a:gd name="T7" fmla="*/ 0 h 60"/>
              <a:gd name="T8" fmla="*/ 0 w 60"/>
              <a:gd name="T9" fmla="*/ 60 h 60"/>
              <a:gd name="T10" fmla="*/ 0 60000 65536"/>
              <a:gd name="T11" fmla="*/ 0 60000 65536"/>
              <a:gd name="T12" fmla="*/ 0 60000 65536"/>
              <a:gd name="T13" fmla="*/ 0 60000 65536"/>
              <a:gd name="T14" fmla="*/ 0 60000 65536"/>
              <a:gd name="T15" fmla="*/ 0 w 60"/>
              <a:gd name="T16" fmla="*/ 0 h 60"/>
              <a:gd name="T17" fmla="*/ 60 w 60"/>
              <a:gd name="T18" fmla="*/ 60 h 60"/>
            </a:gdLst>
            <a:ahLst/>
            <a:cxnLst>
              <a:cxn ang="T10">
                <a:pos x="T0" y="T1"/>
              </a:cxn>
              <a:cxn ang="T11">
                <a:pos x="T2" y="T3"/>
              </a:cxn>
              <a:cxn ang="T12">
                <a:pos x="T4" y="T5"/>
              </a:cxn>
              <a:cxn ang="T13">
                <a:pos x="T6" y="T7"/>
              </a:cxn>
              <a:cxn ang="T14">
                <a:pos x="T8" y="T9"/>
              </a:cxn>
            </a:cxnLst>
            <a:rect l="T15" t="T16" r="T17" b="T18"/>
            <a:pathLst>
              <a:path w="60" h="60">
                <a:moveTo>
                  <a:pt x="0" y="60"/>
                </a:moveTo>
                <a:lnTo>
                  <a:pt x="0" y="60"/>
                </a:lnTo>
                <a:lnTo>
                  <a:pt x="47" y="0"/>
                </a:lnTo>
                <a:lnTo>
                  <a:pt x="60" y="0"/>
                </a:lnTo>
                <a:lnTo>
                  <a:pt x="0" y="60"/>
                </a:lnTo>
                <a:close/>
              </a:path>
            </a:pathLst>
          </a:custGeom>
          <a:solidFill>
            <a:srgbClr val="CFCFCF"/>
          </a:solidFill>
          <a:ln w="9525">
            <a:noFill/>
            <a:round/>
            <a:headEnd/>
            <a:tailEnd/>
          </a:ln>
        </p:spPr>
        <p:txBody>
          <a:bodyPr/>
          <a:lstStyle/>
          <a:p>
            <a:pPr eaLnBrk="0" hangingPunct="0"/>
            <a:endParaRPr lang="pt-PT"/>
          </a:p>
        </p:txBody>
      </p:sp>
      <p:sp>
        <p:nvSpPr>
          <p:cNvPr id="17715" name="Freeform 717"/>
          <p:cNvSpPr>
            <a:spLocks/>
          </p:cNvSpPr>
          <p:nvPr/>
        </p:nvSpPr>
        <p:spPr bwMode="auto">
          <a:xfrm>
            <a:off x="6357938" y="5886450"/>
            <a:ext cx="31750" cy="38100"/>
          </a:xfrm>
          <a:custGeom>
            <a:avLst/>
            <a:gdLst>
              <a:gd name="T0" fmla="*/ 12 w 59"/>
              <a:gd name="T1" fmla="*/ 71 h 71"/>
              <a:gd name="T2" fmla="*/ 0 w 59"/>
              <a:gd name="T3" fmla="*/ 60 h 71"/>
              <a:gd name="T4" fmla="*/ 59 w 59"/>
              <a:gd name="T5" fmla="*/ 0 h 71"/>
              <a:gd name="T6" fmla="*/ 59 w 59"/>
              <a:gd name="T7" fmla="*/ 11 h 71"/>
              <a:gd name="T8" fmla="*/ 12 w 59"/>
              <a:gd name="T9" fmla="*/ 71 h 71"/>
              <a:gd name="T10" fmla="*/ 0 60000 65536"/>
              <a:gd name="T11" fmla="*/ 0 60000 65536"/>
              <a:gd name="T12" fmla="*/ 0 60000 65536"/>
              <a:gd name="T13" fmla="*/ 0 60000 65536"/>
              <a:gd name="T14" fmla="*/ 0 60000 65536"/>
              <a:gd name="T15" fmla="*/ 0 w 59"/>
              <a:gd name="T16" fmla="*/ 0 h 71"/>
              <a:gd name="T17" fmla="*/ 59 w 59"/>
              <a:gd name="T18" fmla="*/ 71 h 71"/>
            </a:gdLst>
            <a:ahLst/>
            <a:cxnLst>
              <a:cxn ang="T10">
                <a:pos x="T0" y="T1"/>
              </a:cxn>
              <a:cxn ang="T11">
                <a:pos x="T2" y="T3"/>
              </a:cxn>
              <a:cxn ang="T12">
                <a:pos x="T4" y="T5"/>
              </a:cxn>
              <a:cxn ang="T13">
                <a:pos x="T6" y="T7"/>
              </a:cxn>
              <a:cxn ang="T14">
                <a:pos x="T8" y="T9"/>
              </a:cxn>
            </a:cxnLst>
            <a:rect l="T15" t="T16" r="T17" b="T18"/>
            <a:pathLst>
              <a:path w="59" h="71">
                <a:moveTo>
                  <a:pt x="12" y="71"/>
                </a:moveTo>
                <a:lnTo>
                  <a:pt x="0" y="60"/>
                </a:lnTo>
                <a:lnTo>
                  <a:pt x="59" y="0"/>
                </a:lnTo>
                <a:lnTo>
                  <a:pt x="59" y="11"/>
                </a:lnTo>
                <a:lnTo>
                  <a:pt x="12" y="71"/>
                </a:lnTo>
                <a:close/>
              </a:path>
            </a:pathLst>
          </a:custGeom>
          <a:solidFill>
            <a:srgbClr val="CECECE"/>
          </a:solidFill>
          <a:ln w="9525">
            <a:noFill/>
            <a:round/>
            <a:headEnd/>
            <a:tailEnd/>
          </a:ln>
        </p:spPr>
        <p:txBody>
          <a:bodyPr/>
          <a:lstStyle/>
          <a:p>
            <a:pPr eaLnBrk="0" hangingPunct="0"/>
            <a:endParaRPr lang="pt-PT"/>
          </a:p>
        </p:txBody>
      </p:sp>
      <p:sp>
        <p:nvSpPr>
          <p:cNvPr id="17716" name="Freeform 718"/>
          <p:cNvSpPr>
            <a:spLocks/>
          </p:cNvSpPr>
          <p:nvPr/>
        </p:nvSpPr>
        <p:spPr bwMode="auto">
          <a:xfrm>
            <a:off x="6364288" y="5892800"/>
            <a:ext cx="25400" cy="31750"/>
          </a:xfrm>
          <a:custGeom>
            <a:avLst/>
            <a:gdLst>
              <a:gd name="T0" fmla="*/ 0 w 47"/>
              <a:gd name="T1" fmla="*/ 60 h 60"/>
              <a:gd name="T2" fmla="*/ 0 w 47"/>
              <a:gd name="T3" fmla="*/ 60 h 60"/>
              <a:gd name="T4" fmla="*/ 47 w 47"/>
              <a:gd name="T5" fmla="*/ 0 h 60"/>
              <a:gd name="T6" fmla="*/ 47 w 47"/>
              <a:gd name="T7" fmla="*/ 0 h 60"/>
              <a:gd name="T8" fmla="*/ 0 w 47"/>
              <a:gd name="T9" fmla="*/ 60 h 60"/>
              <a:gd name="T10" fmla="*/ 0 60000 65536"/>
              <a:gd name="T11" fmla="*/ 0 60000 65536"/>
              <a:gd name="T12" fmla="*/ 0 60000 65536"/>
              <a:gd name="T13" fmla="*/ 0 60000 65536"/>
              <a:gd name="T14" fmla="*/ 0 60000 65536"/>
              <a:gd name="T15" fmla="*/ 0 w 47"/>
              <a:gd name="T16" fmla="*/ 0 h 60"/>
              <a:gd name="T17" fmla="*/ 47 w 47"/>
              <a:gd name="T18" fmla="*/ 60 h 60"/>
            </a:gdLst>
            <a:ahLst/>
            <a:cxnLst>
              <a:cxn ang="T10">
                <a:pos x="T0" y="T1"/>
              </a:cxn>
              <a:cxn ang="T11">
                <a:pos x="T2" y="T3"/>
              </a:cxn>
              <a:cxn ang="T12">
                <a:pos x="T4" y="T5"/>
              </a:cxn>
              <a:cxn ang="T13">
                <a:pos x="T6" y="T7"/>
              </a:cxn>
              <a:cxn ang="T14">
                <a:pos x="T8" y="T9"/>
              </a:cxn>
            </a:cxnLst>
            <a:rect l="T15" t="T16" r="T17" b="T18"/>
            <a:pathLst>
              <a:path w="47" h="60">
                <a:moveTo>
                  <a:pt x="0" y="60"/>
                </a:moveTo>
                <a:lnTo>
                  <a:pt x="0" y="60"/>
                </a:lnTo>
                <a:lnTo>
                  <a:pt x="47" y="0"/>
                </a:lnTo>
                <a:lnTo>
                  <a:pt x="0" y="60"/>
                </a:lnTo>
                <a:close/>
              </a:path>
            </a:pathLst>
          </a:custGeom>
          <a:solidFill>
            <a:srgbClr val="CECECE"/>
          </a:solidFill>
          <a:ln w="9525">
            <a:noFill/>
            <a:round/>
            <a:headEnd/>
            <a:tailEnd/>
          </a:ln>
        </p:spPr>
        <p:txBody>
          <a:bodyPr/>
          <a:lstStyle/>
          <a:p>
            <a:pPr eaLnBrk="0" hangingPunct="0"/>
            <a:endParaRPr lang="pt-PT"/>
          </a:p>
        </p:txBody>
      </p:sp>
      <p:sp>
        <p:nvSpPr>
          <p:cNvPr id="17717" name="Freeform 719"/>
          <p:cNvSpPr>
            <a:spLocks/>
          </p:cNvSpPr>
          <p:nvPr/>
        </p:nvSpPr>
        <p:spPr bwMode="auto">
          <a:xfrm>
            <a:off x="6357938" y="5892800"/>
            <a:ext cx="31750" cy="31750"/>
          </a:xfrm>
          <a:custGeom>
            <a:avLst/>
            <a:gdLst>
              <a:gd name="T0" fmla="*/ 12 w 59"/>
              <a:gd name="T1" fmla="*/ 60 h 60"/>
              <a:gd name="T2" fmla="*/ 0 w 59"/>
              <a:gd name="T3" fmla="*/ 49 h 60"/>
              <a:gd name="T4" fmla="*/ 59 w 59"/>
              <a:gd name="T5" fmla="*/ 0 h 60"/>
              <a:gd name="T6" fmla="*/ 59 w 59"/>
              <a:gd name="T7" fmla="*/ 0 h 60"/>
              <a:gd name="T8" fmla="*/ 12 w 59"/>
              <a:gd name="T9" fmla="*/ 60 h 60"/>
              <a:gd name="T10" fmla="*/ 0 60000 65536"/>
              <a:gd name="T11" fmla="*/ 0 60000 65536"/>
              <a:gd name="T12" fmla="*/ 0 60000 65536"/>
              <a:gd name="T13" fmla="*/ 0 60000 65536"/>
              <a:gd name="T14" fmla="*/ 0 60000 65536"/>
              <a:gd name="T15" fmla="*/ 0 w 59"/>
              <a:gd name="T16" fmla="*/ 0 h 60"/>
              <a:gd name="T17" fmla="*/ 59 w 59"/>
              <a:gd name="T18" fmla="*/ 60 h 60"/>
            </a:gdLst>
            <a:ahLst/>
            <a:cxnLst>
              <a:cxn ang="T10">
                <a:pos x="T0" y="T1"/>
              </a:cxn>
              <a:cxn ang="T11">
                <a:pos x="T2" y="T3"/>
              </a:cxn>
              <a:cxn ang="T12">
                <a:pos x="T4" y="T5"/>
              </a:cxn>
              <a:cxn ang="T13">
                <a:pos x="T6" y="T7"/>
              </a:cxn>
              <a:cxn ang="T14">
                <a:pos x="T8" y="T9"/>
              </a:cxn>
            </a:cxnLst>
            <a:rect l="T15" t="T16" r="T17" b="T18"/>
            <a:pathLst>
              <a:path w="59" h="60">
                <a:moveTo>
                  <a:pt x="12" y="60"/>
                </a:moveTo>
                <a:lnTo>
                  <a:pt x="0" y="49"/>
                </a:lnTo>
                <a:lnTo>
                  <a:pt x="59" y="0"/>
                </a:lnTo>
                <a:lnTo>
                  <a:pt x="12" y="60"/>
                </a:lnTo>
                <a:close/>
              </a:path>
            </a:pathLst>
          </a:custGeom>
          <a:solidFill>
            <a:srgbClr val="CCCCCC"/>
          </a:solidFill>
          <a:ln w="9525">
            <a:noFill/>
            <a:round/>
            <a:headEnd/>
            <a:tailEnd/>
          </a:ln>
        </p:spPr>
        <p:txBody>
          <a:bodyPr/>
          <a:lstStyle/>
          <a:p>
            <a:pPr eaLnBrk="0" hangingPunct="0"/>
            <a:endParaRPr lang="pt-PT"/>
          </a:p>
        </p:txBody>
      </p:sp>
      <p:sp>
        <p:nvSpPr>
          <p:cNvPr id="17718" name="Freeform 720"/>
          <p:cNvSpPr>
            <a:spLocks/>
          </p:cNvSpPr>
          <p:nvPr/>
        </p:nvSpPr>
        <p:spPr bwMode="auto">
          <a:xfrm>
            <a:off x="6357938" y="5892800"/>
            <a:ext cx="31750" cy="25400"/>
          </a:xfrm>
          <a:custGeom>
            <a:avLst/>
            <a:gdLst>
              <a:gd name="T0" fmla="*/ 0 w 59"/>
              <a:gd name="T1" fmla="*/ 49 h 49"/>
              <a:gd name="T2" fmla="*/ 0 w 59"/>
              <a:gd name="T3" fmla="*/ 49 h 49"/>
              <a:gd name="T4" fmla="*/ 59 w 59"/>
              <a:gd name="T5" fmla="*/ 0 h 49"/>
              <a:gd name="T6" fmla="*/ 59 w 59"/>
              <a:gd name="T7" fmla="*/ 0 h 49"/>
              <a:gd name="T8" fmla="*/ 0 w 59"/>
              <a:gd name="T9" fmla="*/ 49 h 49"/>
              <a:gd name="T10" fmla="*/ 0 60000 65536"/>
              <a:gd name="T11" fmla="*/ 0 60000 65536"/>
              <a:gd name="T12" fmla="*/ 0 60000 65536"/>
              <a:gd name="T13" fmla="*/ 0 60000 65536"/>
              <a:gd name="T14" fmla="*/ 0 60000 65536"/>
              <a:gd name="T15" fmla="*/ 0 w 59"/>
              <a:gd name="T16" fmla="*/ 0 h 49"/>
              <a:gd name="T17" fmla="*/ 59 w 59"/>
              <a:gd name="T18" fmla="*/ 49 h 49"/>
            </a:gdLst>
            <a:ahLst/>
            <a:cxnLst>
              <a:cxn ang="T10">
                <a:pos x="T0" y="T1"/>
              </a:cxn>
              <a:cxn ang="T11">
                <a:pos x="T2" y="T3"/>
              </a:cxn>
              <a:cxn ang="T12">
                <a:pos x="T4" y="T5"/>
              </a:cxn>
              <a:cxn ang="T13">
                <a:pos x="T6" y="T7"/>
              </a:cxn>
              <a:cxn ang="T14">
                <a:pos x="T8" y="T9"/>
              </a:cxn>
            </a:cxnLst>
            <a:rect l="T15" t="T16" r="T17" b="T18"/>
            <a:pathLst>
              <a:path w="59" h="49">
                <a:moveTo>
                  <a:pt x="0" y="49"/>
                </a:moveTo>
                <a:lnTo>
                  <a:pt x="0" y="49"/>
                </a:lnTo>
                <a:lnTo>
                  <a:pt x="59" y="0"/>
                </a:lnTo>
                <a:lnTo>
                  <a:pt x="0" y="49"/>
                </a:lnTo>
                <a:close/>
              </a:path>
            </a:pathLst>
          </a:custGeom>
          <a:solidFill>
            <a:srgbClr val="CBCBCB"/>
          </a:solidFill>
          <a:ln w="9525">
            <a:noFill/>
            <a:round/>
            <a:headEnd/>
            <a:tailEnd/>
          </a:ln>
        </p:spPr>
        <p:txBody>
          <a:bodyPr/>
          <a:lstStyle/>
          <a:p>
            <a:pPr eaLnBrk="0" hangingPunct="0"/>
            <a:endParaRPr lang="pt-PT"/>
          </a:p>
        </p:txBody>
      </p:sp>
      <p:sp>
        <p:nvSpPr>
          <p:cNvPr id="17719" name="Freeform 721"/>
          <p:cNvSpPr>
            <a:spLocks/>
          </p:cNvSpPr>
          <p:nvPr/>
        </p:nvSpPr>
        <p:spPr bwMode="auto">
          <a:xfrm>
            <a:off x="6357938" y="5886450"/>
            <a:ext cx="31750" cy="31750"/>
          </a:xfrm>
          <a:custGeom>
            <a:avLst/>
            <a:gdLst>
              <a:gd name="T0" fmla="*/ 0 w 59"/>
              <a:gd name="T1" fmla="*/ 60 h 60"/>
              <a:gd name="T2" fmla="*/ 0 w 59"/>
              <a:gd name="T3" fmla="*/ 60 h 60"/>
              <a:gd name="T4" fmla="*/ 59 w 59"/>
              <a:gd name="T5" fmla="*/ 0 h 60"/>
              <a:gd name="T6" fmla="*/ 59 w 59"/>
              <a:gd name="T7" fmla="*/ 11 h 60"/>
              <a:gd name="T8" fmla="*/ 0 w 59"/>
              <a:gd name="T9" fmla="*/ 60 h 60"/>
              <a:gd name="T10" fmla="*/ 0 60000 65536"/>
              <a:gd name="T11" fmla="*/ 0 60000 65536"/>
              <a:gd name="T12" fmla="*/ 0 60000 65536"/>
              <a:gd name="T13" fmla="*/ 0 60000 65536"/>
              <a:gd name="T14" fmla="*/ 0 60000 65536"/>
              <a:gd name="T15" fmla="*/ 0 w 59"/>
              <a:gd name="T16" fmla="*/ 0 h 60"/>
              <a:gd name="T17" fmla="*/ 59 w 59"/>
              <a:gd name="T18" fmla="*/ 60 h 60"/>
            </a:gdLst>
            <a:ahLst/>
            <a:cxnLst>
              <a:cxn ang="T10">
                <a:pos x="T0" y="T1"/>
              </a:cxn>
              <a:cxn ang="T11">
                <a:pos x="T2" y="T3"/>
              </a:cxn>
              <a:cxn ang="T12">
                <a:pos x="T4" y="T5"/>
              </a:cxn>
              <a:cxn ang="T13">
                <a:pos x="T6" y="T7"/>
              </a:cxn>
              <a:cxn ang="T14">
                <a:pos x="T8" y="T9"/>
              </a:cxn>
            </a:cxnLst>
            <a:rect l="T15" t="T16" r="T17" b="T18"/>
            <a:pathLst>
              <a:path w="59" h="60">
                <a:moveTo>
                  <a:pt x="0" y="60"/>
                </a:moveTo>
                <a:lnTo>
                  <a:pt x="0" y="60"/>
                </a:lnTo>
                <a:lnTo>
                  <a:pt x="59" y="0"/>
                </a:lnTo>
                <a:lnTo>
                  <a:pt x="59" y="11"/>
                </a:lnTo>
                <a:lnTo>
                  <a:pt x="0" y="60"/>
                </a:lnTo>
                <a:close/>
              </a:path>
            </a:pathLst>
          </a:custGeom>
          <a:solidFill>
            <a:srgbClr val="CACACA"/>
          </a:solidFill>
          <a:ln w="9525">
            <a:noFill/>
            <a:round/>
            <a:headEnd/>
            <a:tailEnd/>
          </a:ln>
        </p:spPr>
        <p:txBody>
          <a:bodyPr/>
          <a:lstStyle/>
          <a:p>
            <a:pPr eaLnBrk="0" hangingPunct="0"/>
            <a:endParaRPr lang="pt-PT"/>
          </a:p>
        </p:txBody>
      </p:sp>
      <p:sp>
        <p:nvSpPr>
          <p:cNvPr id="17720" name="Freeform 722"/>
          <p:cNvSpPr>
            <a:spLocks/>
          </p:cNvSpPr>
          <p:nvPr/>
        </p:nvSpPr>
        <p:spPr bwMode="auto">
          <a:xfrm>
            <a:off x="6357938" y="5886450"/>
            <a:ext cx="31750" cy="31750"/>
          </a:xfrm>
          <a:custGeom>
            <a:avLst/>
            <a:gdLst>
              <a:gd name="T0" fmla="*/ 0 w 59"/>
              <a:gd name="T1" fmla="*/ 60 h 60"/>
              <a:gd name="T2" fmla="*/ 0 w 59"/>
              <a:gd name="T3" fmla="*/ 60 h 60"/>
              <a:gd name="T4" fmla="*/ 59 w 59"/>
              <a:gd name="T5" fmla="*/ 0 h 60"/>
              <a:gd name="T6" fmla="*/ 59 w 59"/>
              <a:gd name="T7" fmla="*/ 0 h 60"/>
              <a:gd name="T8" fmla="*/ 0 w 59"/>
              <a:gd name="T9" fmla="*/ 60 h 60"/>
              <a:gd name="T10" fmla="*/ 0 60000 65536"/>
              <a:gd name="T11" fmla="*/ 0 60000 65536"/>
              <a:gd name="T12" fmla="*/ 0 60000 65536"/>
              <a:gd name="T13" fmla="*/ 0 60000 65536"/>
              <a:gd name="T14" fmla="*/ 0 60000 65536"/>
              <a:gd name="T15" fmla="*/ 0 w 59"/>
              <a:gd name="T16" fmla="*/ 0 h 60"/>
              <a:gd name="T17" fmla="*/ 59 w 59"/>
              <a:gd name="T18" fmla="*/ 60 h 60"/>
            </a:gdLst>
            <a:ahLst/>
            <a:cxnLst>
              <a:cxn ang="T10">
                <a:pos x="T0" y="T1"/>
              </a:cxn>
              <a:cxn ang="T11">
                <a:pos x="T2" y="T3"/>
              </a:cxn>
              <a:cxn ang="T12">
                <a:pos x="T4" y="T5"/>
              </a:cxn>
              <a:cxn ang="T13">
                <a:pos x="T6" y="T7"/>
              </a:cxn>
              <a:cxn ang="T14">
                <a:pos x="T8" y="T9"/>
              </a:cxn>
            </a:cxnLst>
            <a:rect l="T15" t="T16" r="T17" b="T18"/>
            <a:pathLst>
              <a:path w="59" h="60">
                <a:moveTo>
                  <a:pt x="0" y="60"/>
                </a:moveTo>
                <a:lnTo>
                  <a:pt x="0" y="60"/>
                </a:lnTo>
                <a:lnTo>
                  <a:pt x="59" y="0"/>
                </a:lnTo>
                <a:lnTo>
                  <a:pt x="0" y="60"/>
                </a:lnTo>
                <a:close/>
              </a:path>
            </a:pathLst>
          </a:custGeom>
          <a:solidFill>
            <a:srgbClr val="C9C9C9"/>
          </a:solidFill>
          <a:ln w="9525">
            <a:noFill/>
            <a:round/>
            <a:headEnd/>
            <a:tailEnd/>
          </a:ln>
        </p:spPr>
        <p:txBody>
          <a:bodyPr/>
          <a:lstStyle/>
          <a:p>
            <a:pPr eaLnBrk="0" hangingPunct="0"/>
            <a:endParaRPr lang="pt-PT"/>
          </a:p>
        </p:txBody>
      </p:sp>
      <p:sp>
        <p:nvSpPr>
          <p:cNvPr id="17721" name="Freeform 723"/>
          <p:cNvSpPr>
            <a:spLocks/>
          </p:cNvSpPr>
          <p:nvPr/>
        </p:nvSpPr>
        <p:spPr bwMode="auto">
          <a:xfrm>
            <a:off x="6345238" y="5880100"/>
            <a:ext cx="44450" cy="38100"/>
          </a:xfrm>
          <a:custGeom>
            <a:avLst/>
            <a:gdLst>
              <a:gd name="T0" fmla="*/ 24 w 83"/>
              <a:gd name="T1" fmla="*/ 73 h 73"/>
              <a:gd name="T2" fmla="*/ 0 w 83"/>
              <a:gd name="T3" fmla="*/ 48 h 73"/>
              <a:gd name="T4" fmla="*/ 60 w 83"/>
              <a:gd name="T5" fmla="*/ 0 h 73"/>
              <a:gd name="T6" fmla="*/ 83 w 83"/>
              <a:gd name="T7" fmla="*/ 13 h 73"/>
              <a:gd name="T8" fmla="*/ 24 w 83"/>
              <a:gd name="T9" fmla="*/ 73 h 73"/>
              <a:gd name="T10" fmla="*/ 0 60000 65536"/>
              <a:gd name="T11" fmla="*/ 0 60000 65536"/>
              <a:gd name="T12" fmla="*/ 0 60000 65536"/>
              <a:gd name="T13" fmla="*/ 0 60000 65536"/>
              <a:gd name="T14" fmla="*/ 0 60000 65536"/>
              <a:gd name="T15" fmla="*/ 0 w 83"/>
              <a:gd name="T16" fmla="*/ 0 h 73"/>
              <a:gd name="T17" fmla="*/ 83 w 83"/>
              <a:gd name="T18" fmla="*/ 73 h 73"/>
            </a:gdLst>
            <a:ahLst/>
            <a:cxnLst>
              <a:cxn ang="T10">
                <a:pos x="T0" y="T1"/>
              </a:cxn>
              <a:cxn ang="T11">
                <a:pos x="T2" y="T3"/>
              </a:cxn>
              <a:cxn ang="T12">
                <a:pos x="T4" y="T5"/>
              </a:cxn>
              <a:cxn ang="T13">
                <a:pos x="T6" y="T7"/>
              </a:cxn>
              <a:cxn ang="T14">
                <a:pos x="T8" y="T9"/>
              </a:cxn>
            </a:cxnLst>
            <a:rect l="T15" t="T16" r="T17" b="T18"/>
            <a:pathLst>
              <a:path w="83" h="73">
                <a:moveTo>
                  <a:pt x="24" y="73"/>
                </a:moveTo>
                <a:lnTo>
                  <a:pt x="0" y="48"/>
                </a:lnTo>
                <a:lnTo>
                  <a:pt x="60" y="0"/>
                </a:lnTo>
                <a:lnTo>
                  <a:pt x="83" y="13"/>
                </a:lnTo>
                <a:lnTo>
                  <a:pt x="24" y="73"/>
                </a:lnTo>
                <a:close/>
              </a:path>
            </a:pathLst>
          </a:custGeom>
          <a:solidFill>
            <a:srgbClr val="C8C8C8"/>
          </a:solidFill>
          <a:ln w="9525">
            <a:noFill/>
            <a:round/>
            <a:headEnd/>
            <a:tailEnd/>
          </a:ln>
        </p:spPr>
        <p:txBody>
          <a:bodyPr/>
          <a:lstStyle/>
          <a:p>
            <a:pPr eaLnBrk="0" hangingPunct="0"/>
            <a:endParaRPr lang="pt-PT"/>
          </a:p>
        </p:txBody>
      </p:sp>
      <p:sp>
        <p:nvSpPr>
          <p:cNvPr id="17722" name="Freeform 724"/>
          <p:cNvSpPr>
            <a:spLocks/>
          </p:cNvSpPr>
          <p:nvPr/>
        </p:nvSpPr>
        <p:spPr bwMode="auto">
          <a:xfrm>
            <a:off x="6357938" y="5886450"/>
            <a:ext cx="31750" cy="31750"/>
          </a:xfrm>
          <a:custGeom>
            <a:avLst/>
            <a:gdLst>
              <a:gd name="T0" fmla="*/ 0 w 59"/>
              <a:gd name="T1" fmla="*/ 60 h 60"/>
              <a:gd name="T2" fmla="*/ 0 w 59"/>
              <a:gd name="T3" fmla="*/ 60 h 60"/>
              <a:gd name="T4" fmla="*/ 48 w 59"/>
              <a:gd name="T5" fmla="*/ 0 h 60"/>
              <a:gd name="T6" fmla="*/ 59 w 59"/>
              <a:gd name="T7" fmla="*/ 0 h 60"/>
              <a:gd name="T8" fmla="*/ 0 w 59"/>
              <a:gd name="T9" fmla="*/ 60 h 60"/>
              <a:gd name="T10" fmla="*/ 0 60000 65536"/>
              <a:gd name="T11" fmla="*/ 0 60000 65536"/>
              <a:gd name="T12" fmla="*/ 0 60000 65536"/>
              <a:gd name="T13" fmla="*/ 0 60000 65536"/>
              <a:gd name="T14" fmla="*/ 0 60000 65536"/>
              <a:gd name="T15" fmla="*/ 0 w 59"/>
              <a:gd name="T16" fmla="*/ 0 h 60"/>
              <a:gd name="T17" fmla="*/ 59 w 59"/>
              <a:gd name="T18" fmla="*/ 60 h 60"/>
            </a:gdLst>
            <a:ahLst/>
            <a:cxnLst>
              <a:cxn ang="T10">
                <a:pos x="T0" y="T1"/>
              </a:cxn>
              <a:cxn ang="T11">
                <a:pos x="T2" y="T3"/>
              </a:cxn>
              <a:cxn ang="T12">
                <a:pos x="T4" y="T5"/>
              </a:cxn>
              <a:cxn ang="T13">
                <a:pos x="T6" y="T7"/>
              </a:cxn>
              <a:cxn ang="T14">
                <a:pos x="T8" y="T9"/>
              </a:cxn>
            </a:cxnLst>
            <a:rect l="T15" t="T16" r="T17" b="T18"/>
            <a:pathLst>
              <a:path w="59" h="60">
                <a:moveTo>
                  <a:pt x="0" y="60"/>
                </a:moveTo>
                <a:lnTo>
                  <a:pt x="0" y="60"/>
                </a:lnTo>
                <a:lnTo>
                  <a:pt x="48" y="0"/>
                </a:lnTo>
                <a:lnTo>
                  <a:pt x="59" y="0"/>
                </a:lnTo>
                <a:lnTo>
                  <a:pt x="0" y="60"/>
                </a:lnTo>
                <a:close/>
              </a:path>
            </a:pathLst>
          </a:custGeom>
          <a:solidFill>
            <a:srgbClr val="C8C8C8"/>
          </a:solidFill>
          <a:ln w="9525">
            <a:noFill/>
            <a:round/>
            <a:headEnd/>
            <a:tailEnd/>
          </a:ln>
        </p:spPr>
        <p:txBody>
          <a:bodyPr/>
          <a:lstStyle/>
          <a:p>
            <a:pPr eaLnBrk="0" hangingPunct="0"/>
            <a:endParaRPr lang="pt-PT"/>
          </a:p>
        </p:txBody>
      </p:sp>
      <p:sp>
        <p:nvSpPr>
          <p:cNvPr id="17723" name="Freeform 725"/>
          <p:cNvSpPr>
            <a:spLocks/>
          </p:cNvSpPr>
          <p:nvPr/>
        </p:nvSpPr>
        <p:spPr bwMode="auto">
          <a:xfrm>
            <a:off x="6351588" y="5886450"/>
            <a:ext cx="31750" cy="31750"/>
          </a:xfrm>
          <a:custGeom>
            <a:avLst/>
            <a:gdLst>
              <a:gd name="T0" fmla="*/ 12 w 60"/>
              <a:gd name="T1" fmla="*/ 60 h 60"/>
              <a:gd name="T2" fmla="*/ 0 w 60"/>
              <a:gd name="T3" fmla="*/ 60 h 60"/>
              <a:gd name="T4" fmla="*/ 60 w 60"/>
              <a:gd name="T5" fmla="*/ 0 h 60"/>
              <a:gd name="T6" fmla="*/ 60 w 60"/>
              <a:gd name="T7" fmla="*/ 0 h 60"/>
              <a:gd name="T8" fmla="*/ 12 w 60"/>
              <a:gd name="T9" fmla="*/ 60 h 60"/>
              <a:gd name="T10" fmla="*/ 0 60000 65536"/>
              <a:gd name="T11" fmla="*/ 0 60000 65536"/>
              <a:gd name="T12" fmla="*/ 0 60000 65536"/>
              <a:gd name="T13" fmla="*/ 0 60000 65536"/>
              <a:gd name="T14" fmla="*/ 0 60000 65536"/>
              <a:gd name="T15" fmla="*/ 0 w 60"/>
              <a:gd name="T16" fmla="*/ 0 h 60"/>
              <a:gd name="T17" fmla="*/ 60 w 60"/>
              <a:gd name="T18" fmla="*/ 60 h 60"/>
            </a:gdLst>
            <a:ahLst/>
            <a:cxnLst>
              <a:cxn ang="T10">
                <a:pos x="T0" y="T1"/>
              </a:cxn>
              <a:cxn ang="T11">
                <a:pos x="T2" y="T3"/>
              </a:cxn>
              <a:cxn ang="T12">
                <a:pos x="T4" y="T5"/>
              </a:cxn>
              <a:cxn ang="T13">
                <a:pos x="T6" y="T7"/>
              </a:cxn>
              <a:cxn ang="T14">
                <a:pos x="T8" y="T9"/>
              </a:cxn>
            </a:cxnLst>
            <a:rect l="T15" t="T16" r="T17" b="T18"/>
            <a:pathLst>
              <a:path w="60" h="60">
                <a:moveTo>
                  <a:pt x="12" y="60"/>
                </a:moveTo>
                <a:lnTo>
                  <a:pt x="0" y="60"/>
                </a:lnTo>
                <a:lnTo>
                  <a:pt x="60" y="0"/>
                </a:lnTo>
                <a:lnTo>
                  <a:pt x="12" y="60"/>
                </a:lnTo>
                <a:close/>
              </a:path>
            </a:pathLst>
          </a:custGeom>
          <a:solidFill>
            <a:srgbClr val="C7C7C7"/>
          </a:solidFill>
          <a:ln w="9525">
            <a:noFill/>
            <a:round/>
            <a:headEnd/>
            <a:tailEnd/>
          </a:ln>
        </p:spPr>
        <p:txBody>
          <a:bodyPr/>
          <a:lstStyle/>
          <a:p>
            <a:pPr eaLnBrk="0" hangingPunct="0"/>
            <a:endParaRPr lang="pt-PT"/>
          </a:p>
        </p:txBody>
      </p:sp>
      <p:sp>
        <p:nvSpPr>
          <p:cNvPr id="17724" name="Freeform 726"/>
          <p:cNvSpPr>
            <a:spLocks/>
          </p:cNvSpPr>
          <p:nvPr/>
        </p:nvSpPr>
        <p:spPr bwMode="auto">
          <a:xfrm>
            <a:off x="6351588" y="5886450"/>
            <a:ext cx="31750" cy="31750"/>
          </a:xfrm>
          <a:custGeom>
            <a:avLst/>
            <a:gdLst>
              <a:gd name="T0" fmla="*/ 0 w 60"/>
              <a:gd name="T1" fmla="*/ 60 h 60"/>
              <a:gd name="T2" fmla="*/ 0 w 60"/>
              <a:gd name="T3" fmla="*/ 48 h 60"/>
              <a:gd name="T4" fmla="*/ 60 w 60"/>
              <a:gd name="T5" fmla="*/ 0 h 60"/>
              <a:gd name="T6" fmla="*/ 60 w 60"/>
              <a:gd name="T7" fmla="*/ 0 h 60"/>
              <a:gd name="T8" fmla="*/ 0 w 60"/>
              <a:gd name="T9" fmla="*/ 60 h 60"/>
              <a:gd name="T10" fmla="*/ 0 60000 65536"/>
              <a:gd name="T11" fmla="*/ 0 60000 65536"/>
              <a:gd name="T12" fmla="*/ 0 60000 65536"/>
              <a:gd name="T13" fmla="*/ 0 60000 65536"/>
              <a:gd name="T14" fmla="*/ 0 60000 65536"/>
              <a:gd name="T15" fmla="*/ 0 w 60"/>
              <a:gd name="T16" fmla="*/ 0 h 60"/>
              <a:gd name="T17" fmla="*/ 60 w 60"/>
              <a:gd name="T18" fmla="*/ 60 h 60"/>
            </a:gdLst>
            <a:ahLst/>
            <a:cxnLst>
              <a:cxn ang="T10">
                <a:pos x="T0" y="T1"/>
              </a:cxn>
              <a:cxn ang="T11">
                <a:pos x="T2" y="T3"/>
              </a:cxn>
              <a:cxn ang="T12">
                <a:pos x="T4" y="T5"/>
              </a:cxn>
              <a:cxn ang="T13">
                <a:pos x="T6" y="T7"/>
              </a:cxn>
              <a:cxn ang="T14">
                <a:pos x="T8" y="T9"/>
              </a:cxn>
            </a:cxnLst>
            <a:rect l="T15" t="T16" r="T17" b="T18"/>
            <a:pathLst>
              <a:path w="60" h="60">
                <a:moveTo>
                  <a:pt x="0" y="60"/>
                </a:moveTo>
                <a:lnTo>
                  <a:pt x="0" y="48"/>
                </a:lnTo>
                <a:lnTo>
                  <a:pt x="60" y="0"/>
                </a:lnTo>
                <a:lnTo>
                  <a:pt x="0" y="60"/>
                </a:lnTo>
                <a:close/>
              </a:path>
            </a:pathLst>
          </a:custGeom>
          <a:solidFill>
            <a:srgbClr val="C6C6C6"/>
          </a:solidFill>
          <a:ln w="9525">
            <a:noFill/>
            <a:round/>
            <a:headEnd/>
            <a:tailEnd/>
          </a:ln>
        </p:spPr>
        <p:txBody>
          <a:bodyPr/>
          <a:lstStyle/>
          <a:p>
            <a:pPr eaLnBrk="0" hangingPunct="0"/>
            <a:endParaRPr lang="pt-PT"/>
          </a:p>
        </p:txBody>
      </p:sp>
      <p:sp>
        <p:nvSpPr>
          <p:cNvPr id="17725" name="Freeform 727"/>
          <p:cNvSpPr>
            <a:spLocks/>
          </p:cNvSpPr>
          <p:nvPr/>
        </p:nvSpPr>
        <p:spPr bwMode="auto">
          <a:xfrm>
            <a:off x="6351588" y="5880100"/>
            <a:ext cx="31750" cy="31750"/>
          </a:xfrm>
          <a:custGeom>
            <a:avLst/>
            <a:gdLst>
              <a:gd name="T0" fmla="*/ 0 w 60"/>
              <a:gd name="T1" fmla="*/ 61 h 61"/>
              <a:gd name="T2" fmla="*/ 0 w 60"/>
              <a:gd name="T3" fmla="*/ 61 h 61"/>
              <a:gd name="T4" fmla="*/ 60 w 60"/>
              <a:gd name="T5" fmla="*/ 0 h 61"/>
              <a:gd name="T6" fmla="*/ 60 w 60"/>
              <a:gd name="T7" fmla="*/ 13 h 61"/>
              <a:gd name="T8" fmla="*/ 0 w 60"/>
              <a:gd name="T9" fmla="*/ 61 h 61"/>
              <a:gd name="T10" fmla="*/ 0 60000 65536"/>
              <a:gd name="T11" fmla="*/ 0 60000 65536"/>
              <a:gd name="T12" fmla="*/ 0 60000 65536"/>
              <a:gd name="T13" fmla="*/ 0 60000 65536"/>
              <a:gd name="T14" fmla="*/ 0 60000 65536"/>
              <a:gd name="T15" fmla="*/ 0 w 60"/>
              <a:gd name="T16" fmla="*/ 0 h 61"/>
              <a:gd name="T17" fmla="*/ 60 w 60"/>
              <a:gd name="T18" fmla="*/ 61 h 61"/>
            </a:gdLst>
            <a:ahLst/>
            <a:cxnLst>
              <a:cxn ang="T10">
                <a:pos x="T0" y="T1"/>
              </a:cxn>
              <a:cxn ang="T11">
                <a:pos x="T2" y="T3"/>
              </a:cxn>
              <a:cxn ang="T12">
                <a:pos x="T4" y="T5"/>
              </a:cxn>
              <a:cxn ang="T13">
                <a:pos x="T6" y="T7"/>
              </a:cxn>
              <a:cxn ang="T14">
                <a:pos x="T8" y="T9"/>
              </a:cxn>
            </a:cxnLst>
            <a:rect l="T15" t="T16" r="T17" b="T18"/>
            <a:pathLst>
              <a:path w="60" h="61">
                <a:moveTo>
                  <a:pt x="0" y="61"/>
                </a:moveTo>
                <a:lnTo>
                  <a:pt x="0" y="61"/>
                </a:lnTo>
                <a:lnTo>
                  <a:pt x="60" y="0"/>
                </a:lnTo>
                <a:lnTo>
                  <a:pt x="60" y="13"/>
                </a:lnTo>
                <a:lnTo>
                  <a:pt x="0" y="61"/>
                </a:lnTo>
                <a:close/>
              </a:path>
            </a:pathLst>
          </a:custGeom>
          <a:solidFill>
            <a:srgbClr val="C5C5C5"/>
          </a:solidFill>
          <a:ln w="9525">
            <a:noFill/>
            <a:round/>
            <a:headEnd/>
            <a:tailEnd/>
          </a:ln>
        </p:spPr>
        <p:txBody>
          <a:bodyPr/>
          <a:lstStyle/>
          <a:p>
            <a:pPr eaLnBrk="0" hangingPunct="0"/>
            <a:endParaRPr lang="pt-PT"/>
          </a:p>
        </p:txBody>
      </p:sp>
      <p:sp>
        <p:nvSpPr>
          <p:cNvPr id="17726" name="Freeform 728"/>
          <p:cNvSpPr>
            <a:spLocks/>
          </p:cNvSpPr>
          <p:nvPr/>
        </p:nvSpPr>
        <p:spPr bwMode="auto">
          <a:xfrm>
            <a:off x="6351588" y="5880100"/>
            <a:ext cx="31750" cy="31750"/>
          </a:xfrm>
          <a:custGeom>
            <a:avLst/>
            <a:gdLst>
              <a:gd name="T0" fmla="*/ 0 w 60"/>
              <a:gd name="T1" fmla="*/ 61 h 61"/>
              <a:gd name="T2" fmla="*/ 0 w 60"/>
              <a:gd name="T3" fmla="*/ 61 h 61"/>
              <a:gd name="T4" fmla="*/ 48 w 60"/>
              <a:gd name="T5" fmla="*/ 0 h 61"/>
              <a:gd name="T6" fmla="*/ 60 w 60"/>
              <a:gd name="T7" fmla="*/ 0 h 61"/>
              <a:gd name="T8" fmla="*/ 0 w 60"/>
              <a:gd name="T9" fmla="*/ 61 h 61"/>
              <a:gd name="T10" fmla="*/ 0 60000 65536"/>
              <a:gd name="T11" fmla="*/ 0 60000 65536"/>
              <a:gd name="T12" fmla="*/ 0 60000 65536"/>
              <a:gd name="T13" fmla="*/ 0 60000 65536"/>
              <a:gd name="T14" fmla="*/ 0 60000 65536"/>
              <a:gd name="T15" fmla="*/ 0 w 60"/>
              <a:gd name="T16" fmla="*/ 0 h 61"/>
              <a:gd name="T17" fmla="*/ 60 w 60"/>
              <a:gd name="T18" fmla="*/ 61 h 61"/>
            </a:gdLst>
            <a:ahLst/>
            <a:cxnLst>
              <a:cxn ang="T10">
                <a:pos x="T0" y="T1"/>
              </a:cxn>
              <a:cxn ang="T11">
                <a:pos x="T2" y="T3"/>
              </a:cxn>
              <a:cxn ang="T12">
                <a:pos x="T4" y="T5"/>
              </a:cxn>
              <a:cxn ang="T13">
                <a:pos x="T6" y="T7"/>
              </a:cxn>
              <a:cxn ang="T14">
                <a:pos x="T8" y="T9"/>
              </a:cxn>
            </a:cxnLst>
            <a:rect l="T15" t="T16" r="T17" b="T18"/>
            <a:pathLst>
              <a:path w="60" h="61">
                <a:moveTo>
                  <a:pt x="0" y="61"/>
                </a:moveTo>
                <a:lnTo>
                  <a:pt x="0" y="61"/>
                </a:lnTo>
                <a:lnTo>
                  <a:pt x="48" y="0"/>
                </a:lnTo>
                <a:lnTo>
                  <a:pt x="60" y="0"/>
                </a:lnTo>
                <a:lnTo>
                  <a:pt x="0" y="61"/>
                </a:lnTo>
                <a:close/>
              </a:path>
            </a:pathLst>
          </a:custGeom>
          <a:solidFill>
            <a:srgbClr val="C4C4C4"/>
          </a:solidFill>
          <a:ln w="9525">
            <a:noFill/>
            <a:round/>
            <a:headEnd/>
            <a:tailEnd/>
          </a:ln>
        </p:spPr>
        <p:txBody>
          <a:bodyPr/>
          <a:lstStyle/>
          <a:p>
            <a:pPr eaLnBrk="0" hangingPunct="0"/>
            <a:endParaRPr lang="pt-PT"/>
          </a:p>
        </p:txBody>
      </p:sp>
      <p:sp>
        <p:nvSpPr>
          <p:cNvPr id="17727" name="Freeform 729"/>
          <p:cNvSpPr>
            <a:spLocks/>
          </p:cNvSpPr>
          <p:nvPr/>
        </p:nvSpPr>
        <p:spPr bwMode="auto">
          <a:xfrm>
            <a:off x="6345238" y="5880100"/>
            <a:ext cx="31750" cy="31750"/>
          </a:xfrm>
          <a:custGeom>
            <a:avLst/>
            <a:gdLst>
              <a:gd name="T0" fmla="*/ 12 w 60"/>
              <a:gd name="T1" fmla="*/ 61 h 61"/>
              <a:gd name="T2" fmla="*/ 0 w 60"/>
              <a:gd name="T3" fmla="*/ 61 h 61"/>
              <a:gd name="T4" fmla="*/ 60 w 60"/>
              <a:gd name="T5" fmla="*/ 0 h 61"/>
              <a:gd name="T6" fmla="*/ 60 w 60"/>
              <a:gd name="T7" fmla="*/ 0 h 61"/>
              <a:gd name="T8" fmla="*/ 12 w 60"/>
              <a:gd name="T9" fmla="*/ 61 h 61"/>
              <a:gd name="T10" fmla="*/ 0 60000 65536"/>
              <a:gd name="T11" fmla="*/ 0 60000 65536"/>
              <a:gd name="T12" fmla="*/ 0 60000 65536"/>
              <a:gd name="T13" fmla="*/ 0 60000 65536"/>
              <a:gd name="T14" fmla="*/ 0 60000 65536"/>
              <a:gd name="T15" fmla="*/ 0 w 60"/>
              <a:gd name="T16" fmla="*/ 0 h 61"/>
              <a:gd name="T17" fmla="*/ 60 w 60"/>
              <a:gd name="T18" fmla="*/ 61 h 61"/>
            </a:gdLst>
            <a:ahLst/>
            <a:cxnLst>
              <a:cxn ang="T10">
                <a:pos x="T0" y="T1"/>
              </a:cxn>
              <a:cxn ang="T11">
                <a:pos x="T2" y="T3"/>
              </a:cxn>
              <a:cxn ang="T12">
                <a:pos x="T4" y="T5"/>
              </a:cxn>
              <a:cxn ang="T13">
                <a:pos x="T6" y="T7"/>
              </a:cxn>
              <a:cxn ang="T14">
                <a:pos x="T8" y="T9"/>
              </a:cxn>
            </a:cxnLst>
            <a:rect l="T15" t="T16" r="T17" b="T18"/>
            <a:pathLst>
              <a:path w="60" h="61">
                <a:moveTo>
                  <a:pt x="12" y="61"/>
                </a:moveTo>
                <a:lnTo>
                  <a:pt x="0" y="61"/>
                </a:lnTo>
                <a:lnTo>
                  <a:pt x="60" y="0"/>
                </a:lnTo>
                <a:lnTo>
                  <a:pt x="12" y="61"/>
                </a:lnTo>
                <a:close/>
              </a:path>
            </a:pathLst>
          </a:custGeom>
          <a:solidFill>
            <a:srgbClr val="C3C3C3"/>
          </a:solidFill>
          <a:ln w="9525">
            <a:noFill/>
            <a:round/>
            <a:headEnd/>
            <a:tailEnd/>
          </a:ln>
        </p:spPr>
        <p:txBody>
          <a:bodyPr/>
          <a:lstStyle/>
          <a:p>
            <a:pPr eaLnBrk="0" hangingPunct="0"/>
            <a:endParaRPr lang="pt-PT"/>
          </a:p>
        </p:txBody>
      </p:sp>
      <p:sp>
        <p:nvSpPr>
          <p:cNvPr id="17728" name="Freeform 730"/>
          <p:cNvSpPr>
            <a:spLocks/>
          </p:cNvSpPr>
          <p:nvPr/>
        </p:nvSpPr>
        <p:spPr bwMode="auto">
          <a:xfrm>
            <a:off x="6345238" y="5880100"/>
            <a:ext cx="31750" cy="31750"/>
          </a:xfrm>
          <a:custGeom>
            <a:avLst/>
            <a:gdLst>
              <a:gd name="T0" fmla="*/ 0 w 60"/>
              <a:gd name="T1" fmla="*/ 61 h 61"/>
              <a:gd name="T2" fmla="*/ 0 w 60"/>
              <a:gd name="T3" fmla="*/ 61 h 61"/>
              <a:gd name="T4" fmla="*/ 60 w 60"/>
              <a:gd name="T5" fmla="*/ 0 h 61"/>
              <a:gd name="T6" fmla="*/ 60 w 60"/>
              <a:gd name="T7" fmla="*/ 0 h 61"/>
              <a:gd name="T8" fmla="*/ 0 w 60"/>
              <a:gd name="T9" fmla="*/ 61 h 61"/>
              <a:gd name="T10" fmla="*/ 0 60000 65536"/>
              <a:gd name="T11" fmla="*/ 0 60000 65536"/>
              <a:gd name="T12" fmla="*/ 0 60000 65536"/>
              <a:gd name="T13" fmla="*/ 0 60000 65536"/>
              <a:gd name="T14" fmla="*/ 0 60000 65536"/>
              <a:gd name="T15" fmla="*/ 0 w 60"/>
              <a:gd name="T16" fmla="*/ 0 h 61"/>
              <a:gd name="T17" fmla="*/ 60 w 60"/>
              <a:gd name="T18" fmla="*/ 61 h 61"/>
            </a:gdLst>
            <a:ahLst/>
            <a:cxnLst>
              <a:cxn ang="T10">
                <a:pos x="T0" y="T1"/>
              </a:cxn>
              <a:cxn ang="T11">
                <a:pos x="T2" y="T3"/>
              </a:cxn>
              <a:cxn ang="T12">
                <a:pos x="T4" y="T5"/>
              </a:cxn>
              <a:cxn ang="T13">
                <a:pos x="T6" y="T7"/>
              </a:cxn>
              <a:cxn ang="T14">
                <a:pos x="T8" y="T9"/>
              </a:cxn>
            </a:cxnLst>
            <a:rect l="T15" t="T16" r="T17" b="T18"/>
            <a:pathLst>
              <a:path w="60" h="61">
                <a:moveTo>
                  <a:pt x="0" y="61"/>
                </a:moveTo>
                <a:lnTo>
                  <a:pt x="0" y="61"/>
                </a:lnTo>
                <a:lnTo>
                  <a:pt x="60" y="0"/>
                </a:lnTo>
                <a:lnTo>
                  <a:pt x="0" y="61"/>
                </a:lnTo>
                <a:close/>
              </a:path>
            </a:pathLst>
          </a:custGeom>
          <a:solidFill>
            <a:srgbClr val="C2C2C2"/>
          </a:solidFill>
          <a:ln w="9525">
            <a:noFill/>
            <a:round/>
            <a:headEnd/>
            <a:tailEnd/>
          </a:ln>
        </p:spPr>
        <p:txBody>
          <a:bodyPr/>
          <a:lstStyle/>
          <a:p>
            <a:pPr eaLnBrk="0" hangingPunct="0"/>
            <a:endParaRPr lang="pt-PT"/>
          </a:p>
        </p:txBody>
      </p:sp>
      <p:sp>
        <p:nvSpPr>
          <p:cNvPr id="17729" name="Freeform 731"/>
          <p:cNvSpPr>
            <a:spLocks/>
          </p:cNvSpPr>
          <p:nvPr/>
        </p:nvSpPr>
        <p:spPr bwMode="auto">
          <a:xfrm>
            <a:off x="6345238" y="5880100"/>
            <a:ext cx="31750" cy="31750"/>
          </a:xfrm>
          <a:custGeom>
            <a:avLst/>
            <a:gdLst>
              <a:gd name="T0" fmla="*/ 0 w 60"/>
              <a:gd name="T1" fmla="*/ 61 h 61"/>
              <a:gd name="T2" fmla="*/ 0 w 60"/>
              <a:gd name="T3" fmla="*/ 48 h 61"/>
              <a:gd name="T4" fmla="*/ 60 w 60"/>
              <a:gd name="T5" fmla="*/ 0 h 61"/>
              <a:gd name="T6" fmla="*/ 60 w 60"/>
              <a:gd name="T7" fmla="*/ 0 h 61"/>
              <a:gd name="T8" fmla="*/ 0 w 60"/>
              <a:gd name="T9" fmla="*/ 61 h 61"/>
              <a:gd name="T10" fmla="*/ 0 60000 65536"/>
              <a:gd name="T11" fmla="*/ 0 60000 65536"/>
              <a:gd name="T12" fmla="*/ 0 60000 65536"/>
              <a:gd name="T13" fmla="*/ 0 60000 65536"/>
              <a:gd name="T14" fmla="*/ 0 60000 65536"/>
              <a:gd name="T15" fmla="*/ 0 w 60"/>
              <a:gd name="T16" fmla="*/ 0 h 61"/>
              <a:gd name="T17" fmla="*/ 60 w 60"/>
              <a:gd name="T18" fmla="*/ 61 h 61"/>
            </a:gdLst>
            <a:ahLst/>
            <a:cxnLst>
              <a:cxn ang="T10">
                <a:pos x="T0" y="T1"/>
              </a:cxn>
              <a:cxn ang="T11">
                <a:pos x="T2" y="T3"/>
              </a:cxn>
              <a:cxn ang="T12">
                <a:pos x="T4" y="T5"/>
              </a:cxn>
              <a:cxn ang="T13">
                <a:pos x="T6" y="T7"/>
              </a:cxn>
              <a:cxn ang="T14">
                <a:pos x="T8" y="T9"/>
              </a:cxn>
            </a:cxnLst>
            <a:rect l="T15" t="T16" r="T17" b="T18"/>
            <a:pathLst>
              <a:path w="60" h="61">
                <a:moveTo>
                  <a:pt x="0" y="61"/>
                </a:moveTo>
                <a:lnTo>
                  <a:pt x="0" y="48"/>
                </a:lnTo>
                <a:lnTo>
                  <a:pt x="60" y="0"/>
                </a:lnTo>
                <a:lnTo>
                  <a:pt x="0" y="61"/>
                </a:lnTo>
                <a:close/>
              </a:path>
            </a:pathLst>
          </a:custGeom>
          <a:solidFill>
            <a:srgbClr val="C1C1C1"/>
          </a:solidFill>
          <a:ln w="9525">
            <a:noFill/>
            <a:round/>
            <a:headEnd/>
            <a:tailEnd/>
          </a:ln>
        </p:spPr>
        <p:txBody>
          <a:bodyPr/>
          <a:lstStyle/>
          <a:p>
            <a:pPr eaLnBrk="0" hangingPunct="0"/>
            <a:endParaRPr lang="pt-PT"/>
          </a:p>
        </p:txBody>
      </p:sp>
      <p:sp>
        <p:nvSpPr>
          <p:cNvPr id="17730" name="Freeform 732"/>
          <p:cNvSpPr>
            <a:spLocks/>
          </p:cNvSpPr>
          <p:nvPr/>
        </p:nvSpPr>
        <p:spPr bwMode="auto">
          <a:xfrm>
            <a:off x="6338888" y="5873750"/>
            <a:ext cx="38100" cy="31750"/>
          </a:xfrm>
          <a:custGeom>
            <a:avLst/>
            <a:gdLst>
              <a:gd name="T0" fmla="*/ 12 w 72"/>
              <a:gd name="T1" fmla="*/ 59 h 59"/>
              <a:gd name="T2" fmla="*/ 0 w 72"/>
              <a:gd name="T3" fmla="*/ 59 h 59"/>
              <a:gd name="T4" fmla="*/ 60 w 72"/>
              <a:gd name="T5" fmla="*/ 0 h 59"/>
              <a:gd name="T6" fmla="*/ 72 w 72"/>
              <a:gd name="T7" fmla="*/ 11 h 59"/>
              <a:gd name="T8" fmla="*/ 12 w 72"/>
              <a:gd name="T9" fmla="*/ 59 h 59"/>
              <a:gd name="T10" fmla="*/ 0 60000 65536"/>
              <a:gd name="T11" fmla="*/ 0 60000 65536"/>
              <a:gd name="T12" fmla="*/ 0 60000 65536"/>
              <a:gd name="T13" fmla="*/ 0 60000 65536"/>
              <a:gd name="T14" fmla="*/ 0 60000 65536"/>
              <a:gd name="T15" fmla="*/ 0 w 72"/>
              <a:gd name="T16" fmla="*/ 0 h 59"/>
              <a:gd name="T17" fmla="*/ 72 w 72"/>
              <a:gd name="T18" fmla="*/ 59 h 59"/>
            </a:gdLst>
            <a:ahLst/>
            <a:cxnLst>
              <a:cxn ang="T10">
                <a:pos x="T0" y="T1"/>
              </a:cxn>
              <a:cxn ang="T11">
                <a:pos x="T2" y="T3"/>
              </a:cxn>
              <a:cxn ang="T12">
                <a:pos x="T4" y="T5"/>
              </a:cxn>
              <a:cxn ang="T13">
                <a:pos x="T6" y="T7"/>
              </a:cxn>
              <a:cxn ang="T14">
                <a:pos x="T8" y="T9"/>
              </a:cxn>
            </a:cxnLst>
            <a:rect l="T15" t="T16" r="T17" b="T18"/>
            <a:pathLst>
              <a:path w="72" h="59">
                <a:moveTo>
                  <a:pt x="12" y="59"/>
                </a:moveTo>
                <a:lnTo>
                  <a:pt x="0" y="59"/>
                </a:lnTo>
                <a:lnTo>
                  <a:pt x="60" y="0"/>
                </a:lnTo>
                <a:lnTo>
                  <a:pt x="72" y="11"/>
                </a:lnTo>
                <a:lnTo>
                  <a:pt x="12" y="59"/>
                </a:lnTo>
                <a:close/>
              </a:path>
            </a:pathLst>
          </a:custGeom>
          <a:solidFill>
            <a:srgbClr val="C0C0C0"/>
          </a:solidFill>
          <a:ln w="9525">
            <a:noFill/>
            <a:round/>
            <a:headEnd/>
            <a:tailEnd/>
          </a:ln>
        </p:spPr>
        <p:txBody>
          <a:bodyPr/>
          <a:lstStyle/>
          <a:p>
            <a:pPr eaLnBrk="0" hangingPunct="0"/>
            <a:endParaRPr lang="pt-PT"/>
          </a:p>
        </p:txBody>
      </p:sp>
      <p:sp>
        <p:nvSpPr>
          <p:cNvPr id="17731" name="Freeform 733"/>
          <p:cNvSpPr>
            <a:spLocks/>
          </p:cNvSpPr>
          <p:nvPr/>
        </p:nvSpPr>
        <p:spPr bwMode="auto">
          <a:xfrm>
            <a:off x="6345238" y="5880100"/>
            <a:ext cx="31750" cy="25400"/>
          </a:xfrm>
          <a:custGeom>
            <a:avLst/>
            <a:gdLst>
              <a:gd name="T0" fmla="*/ 0 w 60"/>
              <a:gd name="T1" fmla="*/ 48 h 48"/>
              <a:gd name="T2" fmla="*/ 0 w 60"/>
              <a:gd name="T3" fmla="*/ 48 h 48"/>
              <a:gd name="T4" fmla="*/ 48 w 60"/>
              <a:gd name="T5" fmla="*/ 0 h 48"/>
              <a:gd name="T6" fmla="*/ 60 w 60"/>
              <a:gd name="T7" fmla="*/ 0 h 48"/>
              <a:gd name="T8" fmla="*/ 0 w 60"/>
              <a:gd name="T9" fmla="*/ 48 h 48"/>
              <a:gd name="T10" fmla="*/ 0 60000 65536"/>
              <a:gd name="T11" fmla="*/ 0 60000 65536"/>
              <a:gd name="T12" fmla="*/ 0 60000 65536"/>
              <a:gd name="T13" fmla="*/ 0 60000 65536"/>
              <a:gd name="T14" fmla="*/ 0 60000 65536"/>
              <a:gd name="T15" fmla="*/ 0 w 60"/>
              <a:gd name="T16" fmla="*/ 0 h 48"/>
              <a:gd name="T17" fmla="*/ 60 w 60"/>
              <a:gd name="T18" fmla="*/ 48 h 48"/>
            </a:gdLst>
            <a:ahLst/>
            <a:cxnLst>
              <a:cxn ang="T10">
                <a:pos x="T0" y="T1"/>
              </a:cxn>
              <a:cxn ang="T11">
                <a:pos x="T2" y="T3"/>
              </a:cxn>
              <a:cxn ang="T12">
                <a:pos x="T4" y="T5"/>
              </a:cxn>
              <a:cxn ang="T13">
                <a:pos x="T6" y="T7"/>
              </a:cxn>
              <a:cxn ang="T14">
                <a:pos x="T8" y="T9"/>
              </a:cxn>
            </a:cxnLst>
            <a:rect l="T15" t="T16" r="T17" b="T18"/>
            <a:pathLst>
              <a:path w="60" h="48">
                <a:moveTo>
                  <a:pt x="0" y="48"/>
                </a:moveTo>
                <a:lnTo>
                  <a:pt x="0" y="48"/>
                </a:lnTo>
                <a:lnTo>
                  <a:pt x="48" y="0"/>
                </a:lnTo>
                <a:lnTo>
                  <a:pt x="60" y="0"/>
                </a:lnTo>
                <a:lnTo>
                  <a:pt x="0" y="48"/>
                </a:lnTo>
                <a:close/>
              </a:path>
            </a:pathLst>
          </a:custGeom>
          <a:solidFill>
            <a:srgbClr val="C0C0C0"/>
          </a:solidFill>
          <a:ln w="9525">
            <a:noFill/>
            <a:round/>
            <a:headEnd/>
            <a:tailEnd/>
          </a:ln>
        </p:spPr>
        <p:txBody>
          <a:bodyPr/>
          <a:lstStyle/>
          <a:p>
            <a:pPr eaLnBrk="0" hangingPunct="0"/>
            <a:endParaRPr lang="pt-PT"/>
          </a:p>
        </p:txBody>
      </p:sp>
      <p:sp>
        <p:nvSpPr>
          <p:cNvPr id="17732" name="Freeform 734"/>
          <p:cNvSpPr>
            <a:spLocks/>
          </p:cNvSpPr>
          <p:nvPr/>
        </p:nvSpPr>
        <p:spPr bwMode="auto">
          <a:xfrm>
            <a:off x="6338888" y="5873750"/>
            <a:ext cx="31750" cy="31750"/>
          </a:xfrm>
          <a:custGeom>
            <a:avLst/>
            <a:gdLst>
              <a:gd name="T0" fmla="*/ 12 w 60"/>
              <a:gd name="T1" fmla="*/ 59 h 59"/>
              <a:gd name="T2" fmla="*/ 0 w 60"/>
              <a:gd name="T3" fmla="*/ 59 h 59"/>
              <a:gd name="T4" fmla="*/ 60 w 60"/>
              <a:gd name="T5" fmla="*/ 0 h 59"/>
              <a:gd name="T6" fmla="*/ 60 w 60"/>
              <a:gd name="T7" fmla="*/ 11 h 59"/>
              <a:gd name="T8" fmla="*/ 12 w 60"/>
              <a:gd name="T9" fmla="*/ 59 h 59"/>
              <a:gd name="T10" fmla="*/ 0 60000 65536"/>
              <a:gd name="T11" fmla="*/ 0 60000 65536"/>
              <a:gd name="T12" fmla="*/ 0 60000 65536"/>
              <a:gd name="T13" fmla="*/ 0 60000 65536"/>
              <a:gd name="T14" fmla="*/ 0 60000 65536"/>
              <a:gd name="T15" fmla="*/ 0 w 60"/>
              <a:gd name="T16" fmla="*/ 0 h 59"/>
              <a:gd name="T17" fmla="*/ 60 w 60"/>
              <a:gd name="T18" fmla="*/ 59 h 59"/>
            </a:gdLst>
            <a:ahLst/>
            <a:cxnLst>
              <a:cxn ang="T10">
                <a:pos x="T0" y="T1"/>
              </a:cxn>
              <a:cxn ang="T11">
                <a:pos x="T2" y="T3"/>
              </a:cxn>
              <a:cxn ang="T12">
                <a:pos x="T4" y="T5"/>
              </a:cxn>
              <a:cxn ang="T13">
                <a:pos x="T6" y="T7"/>
              </a:cxn>
              <a:cxn ang="T14">
                <a:pos x="T8" y="T9"/>
              </a:cxn>
            </a:cxnLst>
            <a:rect l="T15" t="T16" r="T17" b="T18"/>
            <a:pathLst>
              <a:path w="60" h="59">
                <a:moveTo>
                  <a:pt x="12" y="59"/>
                </a:moveTo>
                <a:lnTo>
                  <a:pt x="0" y="59"/>
                </a:lnTo>
                <a:lnTo>
                  <a:pt x="60" y="0"/>
                </a:lnTo>
                <a:lnTo>
                  <a:pt x="60" y="11"/>
                </a:lnTo>
                <a:lnTo>
                  <a:pt x="12" y="59"/>
                </a:lnTo>
                <a:close/>
              </a:path>
            </a:pathLst>
          </a:custGeom>
          <a:solidFill>
            <a:srgbClr val="BEBEBE"/>
          </a:solidFill>
          <a:ln w="9525">
            <a:noFill/>
            <a:round/>
            <a:headEnd/>
            <a:tailEnd/>
          </a:ln>
        </p:spPr>
        <p:txBody>
          <a:bodyPr/>
          <a:lstStyle/>
          <a:p>
            <a:pPr eaLnBrk="0" hangingPunct="0"/>
            <a:endParaRPr lang="pt-PT"/>
          </a:p>
        </p:txBody>
      </p:sp>
      <p:sp>
        <p:nvSpPr>
          <p:cNvPr id="17733" name="Freeform 735"/>
          <p:cNvSpPr>
            <a:spLocks/>
          </p:cNvSpPr>
          <p:nvPr/>
        </p:nvSpPr>
        <p:spPr bwMode="auto">
          <a:xfrm>
            <a:off x="6338888" y="5873750"/>
            <a:ext cx="31750" cy="31750"/>
          </a:xfrm>
          <a:custGeom>
            <a:avLst/>
            <a:gdLst>
              <a:gd name="T0" fmla="*/ 0 w 60"/>
              <a:gd name="T1" fmla="*/ 59 h 59"/>
              <a:gd name="T2" fmla="*/ 0 w 60"/>
              <a:gd name="T3" fmla="*/ 59 h 59"/>
              <a:gd name="T4" fmla="*/ 60 w 60"/>
              <a:gd name="T5" fmla="*/ 0 h 59"/>
              <a:gd name="T6" fmla="*/ 60 w 60"/>
              <a:gd name="T7" fmla="*/ 0 h 59"/>
              <a:gd name="T8" fmla="*/ 0 w 60"/>
              <a:gd name="T9" fmla="*/ 59 h 59"/>
              <a:gd name="T10" fmla="*/ 0 60000 65536"/>
              <a:gd name="T11" fmla="*/ 0 60000 65536"/>
              <a:gd name="T12" fmla="*/ 0 60000 65536"/>
              <a:gd name="T13" fmla="*/ 0 60000 65536"/>
              <a:gd name="T14" fmla="*/ 0 60000 65536"/>
              <a:gd name="T15" fmla="*/ 0 w 60"/>
              <a:gd name="T16" fmla="*/ 0 h 59"/>
              <a:gd name="T17" fmla="*/ 60 w 60"/>
              <a:gd name="T18" fmla="*/ 59 h 59"/>
            </a:gdLst>
            <a:ahLst/>
            <a:cxnLst>
              <a:cxn ang="T10">
                <a:pos x="T0" y="T1"/>
              </a:cxn>
              <a:cxn ang="T11">
                <a:pos x="T2" y="T3"/>
              </a:cxn>
              <a:cxn ang="T12">
                <a:pos x="T4" y="T5"/>
              </a:cxn>
              <a:cxn ang="T13">
                <a:pos x="T6" y="T7"/>
              </a:cxn>
              <a:cxn ang="T14">
                <a:pos x="T8" y="T9"/>
              </a:cxn>
            </a:cxnLst>
            <a:rect l="T15" t="T16" r="T17" b="T18"/>
            <a:pathLst>
              <a:path w="60" h="59">
                <a:moveTo>
                  <a:pt x="0" y="59"/>
                </a:moveTo>
                <a:lnTo>
                  <a:pt x="0" y="59"/>
                </a:lnTo>
                <a:lnTo>
                  <a:pt x="60" y="0"/>
                </a:lnTo>
                <a:lnTo>
                  <a:pt x="0" y="59"/>
                </a:lnTo>
                <a:close/>
              </a:path>
            </a:pathLst>
          </a:custGeom>
          <a:solidFill>
            <a:srgbClr val="BCBCBC"/>
          </a:solidFill>
          <a:ln w="9525">
            <a:noFill/>
            <a:round/>
            <a:headEnd/>
            <a:tailEnd/>
          </a:ln>
        </p:spPr>
        <p:txBody>
          <a:bodyPr/>
          <a:lstStyle/>
          <a:p>
            <a:pPr eaLnBrk="0" hangingPunct="0"/>
            <a:endParaRPr lang="pt-PT"/>
          </a:p>
        </p:txBody>
      </p:sp>
      <p:sp>
        <p:nvSpPr>
          <p:cNvPr id="17734" name="Freeform 736"/>
          <p:cNvSpPr>
            <a:spLocks/>
          </p:cNvSpPr>
          <p:nvPr/>
        </p:nvSpPr>
        <p:spPr bwMode="auto">
          <a:xfrm>
            <a:off x="6338888" y="5873750"/>
            <a:ext cx="31750" cy="31750"/>
          </a:xfrm>
          <a:custGeom>
            <a:avLst/>
            <a:gdLst>
              <a:gd name="T0" fmla="*/ 0 w 60"/>
              <a:gd name="T1" fmla="*/ 59 h 59"/>
              <a:gd name="T2" fmla="*/ 0 w 60"/>
              <a:gd name="T3" fmla="*/ 59 h 59"/>
              <a:gd name="T4" fmla="*/ 60 w 60"/>
              <a:gd name="T5" fmla="*/ 0 h 59"/>
              <a:gd name="T6" fmla="*/ 60 w 60"/>
              <a:gd name="T7" fmla="*/ 0 h 59"/>
              <a:gd name="T8" fmla="*/ 0 w 60"/>
              <a:gd name="T9" fmla="*/ 59 h 59"/>
              <a:gd name="T10" fmla="*/ 0 60000 65536"/>
              <a:gd name="T11" fmla="*/ 0 60000 65536"/>
              <a:gd name="T12" fmla="*/ 0 60000 65536"/>
              <a:gd name="T13" fmla="*/ 0 60000 65536"/>
              <a:gd name="T14" fmla="*/ 0 60000 65536"/>
              <a:gd name="T15" fmla="*/ 0 w 60"/>
              <a:gd name="T16" fmla="*/ 0 h 59"/>
              <a:gd name="T17" fmla="*/ 60 w 60"/>
              <a:gd name="T18" fmla="*/ 59 h 59"/>
            </a:gdLst>
            <a:ahLst/>
            <a:cxnLst>
              <a:cxn ang="T10">
                <a:pos x="T0" y="T1"/>
              </a:cxn>
              <a:cxn ang="T11">
                <a:pos x="T2" y="T3"/>
              </a:cxn>
              <a:cxn ang="T12">
                <a:pos x="T4" y="T5"/>
              </a:cxn>
              <a:cxn ang="T13">
                <a:pos x="T6" y="T7"/>
              </a:cxn>
              <a:cxn ang="T14">
                <a:pos x="T8" y="T9"/>
              </a:cxn>
            </a:cxnLst>
            <a:rect l="T15" t="T16" r="T17" b="T18"/>
            <a:pathLst>
              <a:path w="60" h="59">
                <a:moveTo>
                  <a:pt x="0" y="59"/>
                </a:moveTo>
                <a:lnTo>
                  <a:pt x="0" y="59"/>
                </a:lnTo>
                <a:lnTo>
                  <a:pt x="60" y="0"/>
                </a:lnTo>
                <a:lnTo>
                  <a:pt x="0" y="59"/>
                </a:lnTo>
                <a:close/>
              </a:path>
            </a:pathLst>
          </a:custGeom>
          <a:solidFill>
            <a:srgbClr val="BABABA"/>
          </a:solidFill>
          <a:ln w="9525">
            <a:noFill/>
            <a:round/>
            <a:headEnd/>
            <a:tailEnd/>
          </a:ln>
        </p:spPr>
        <p:txBody>
          <a:bodyPr/>
          <a:lstStyle/>
          <a:p>
            <a:pPr eaLnBrk="0" hangingPunct="0"/>
            <a:endParaRPr lang="pt-PT"/>
          </a:p>
        </p:txBody>
      </p:sp>
      <p:sp>
        <p:nvSpPr>
          <p:cNvPr id="17735" name="Freeform 737"/>
          <p:cNvSpPr>
            <a:spLocks/>
          </p:cNvSpPr>
          <p:nvPr/>
        </p:nvSpPr>
        <p:spPr bwMode="auto">
          <a:xfrm>
            <a:off x="6332538" y="5873750"/>
            <a:ext cx="38100" cy="31750"/>
          </a:xfrm>
          <a:custGeom>
            <a:avLst/>
            <a:gdLst>
              <a:gd name="T0" fmla="*/ 12 w 72"/>
              <a:gd name="T1" fmla="*/ 59 h 59"/>
              <a:gd name="T2" fmla="*/ 0 w 72"/>
              <a:gd name="T3" fmla="*/ 48 h 59"/>
              <a:gd name="T4" fmla="*/ 60 w 72"/>
              <a:gd name="T5" fmla="*/ 0 h 59"/>
              <a:gd name="T6" fmla="*/ 72 w 72"/>
              <a:gd name="T7" fmla="*/ 0 h 59"/>
              <a:gd name="T8" fmla="*/ 12 w 72"/>
              <a:gd name="T9" fmla="*/ 59 h 59"/>
              <a:gd name="T10" fmla="*/ 0 60000 65536"/>
              <a:gd name="T11" fmla="*/ 0 60000 65536"/>
              <a:gd name="T12" fmla="*/ 0 60000 65536"/>
              <a:gd name="T13" fmla="*/ 0 60000 65536"/>
              <a:gd name="T14" fmla="*/ 0 60000 65536"/>
              <a:gd name="T15" fmla="*/ 0 w 72"/>
              <a:gd name="T16" fmla="*/ 0 h 59"/>
              <a:gd name="T17" fmla="*/ 72 w 72"/>
              <a:gd name="T18" fmla="*/ 59 h 59"/>
            </a:gdLst>
            <a:ahLst/>
            <a:cxnLst>
              <a:cxn ang="T10">
                <a:pos x="T0" y="T1"/>
              </a:cxn>
              <a:cxn ang="T11">
                <a:pos x="T2" y="T3"/>
              </a:cxn>
              <a:cxn ang="T12">
                <a:pos x="T4" y="T5"/>
              </a:cxn>
              <a:cxn ang="T13">
                <a:pos x="T6" y="T7"/>
              </a:cxn>
              <a:cxn ang="T14">
                <a:pos x="T8" y="T9"/>
              </a:cxn>
            </a:cxnLst>
            <a:rect l="T15" t="T16" r="T17" b="T18"/>
            <a:pathLst>
              <a:path w="72" h="59">
                <a:moveTo>
                  <a:pt x="12" y="59"/>
                </a:moveTo>
                <a:lnTo>
                  <a:pt x="0" y="48"/>
                </a:lnTo>
                <a:lnTo>
                  <a:pt x="60" y="0"/>
                </a:lnTo>
                <a:lnTo>
                  <a:pt x="72" y="0"/>
                </a:lnTo>
                <a:lnTo>
                  <a:pt x="12" y="59"/>
                </a:lnTo>
                <a:close/>
              </a:path>
            </a:pathLst>
          </a:custGeom>
          <a:solidFill>
            <a:srgbClr val="B8B8B8"/>
          </a:solidFill>
          <a:ln w="9525">
            <a:noFill/>
            <a:round/>
            <a:headEnd/>
            <a:tailEnd/>
          </a:ln>
        </p:spPr>
        <p:txBody>
          <a:bodyPr/>
          <a:lstStyle/>
          <a:p>
            <a:pPr eaLnBrk="0" hangingPunct="0"/>
            <a:endParaRPr lang="pt-PT"/>
          </a:p>
        </p:txBody>
      </p:sp>
      <p:sp>
        <p:nvSpPr>
          <p:cNvPr id="17736" name="Freeform 738"/>
          <p:cNvSpPr>
            <a:spLocks/>
          </p:cNvSpPr>
          <p:nvPr/>
        </p:nvSpPr>
        <p:spPr bwMode="auto">
          <a:xfrm>
            <a:off x="6338888" y="5873750"/>
            <a:ext cx="31750" cy="31750"/>
          </a:xfrm>
          <a:custGeom>
            <a:avLst/>
            <a:gdLst>
              <a:gd name="T0" fmla="*/ 0 w 60"/>
              <a:gd name="T1" fmla="*/ 59 h 59"/>
              <a:gd name="T2" fmla="*/ 0 w 60"/>
              <a:gd name="T3" fmla="*/ 59 h 59"/>
              <a:gd name="T4" fmla="*/ 48 w 60"/>
              <a:gd name="T5" fmla="*/ 0 h 59"/>
              <a:gd name="T6" fmla="*/ 60 w 60"/>
              <a:gd name="T7" fmla="*/ 0 h 59"/>
              <a:gd name="T8" fmla="*/ 0 w 60"/>
              <a:gd name="T9" fmla="*/ 59 h 59"/>
              <a:gd name="T10" fmla="*/ 0 60000 65536"/>
              <a:gd name="T11" fmla="*/ 0 60000 65536"/>
              <a:gd name="T12" fmla="*/ 0 60000 65536"/>
              <a:gd name="T13" fmla="*/ 0 60000 65536"/>
              <a:gd name="T14" fmla="*/ 0 60000 65536"/>
              <a:gd name="T15" fmla="*/ 0 w 60"/>
              <a:gd name="T16" fmla="*/ 0 h 59"/>
              <a:gd name="T17" fmla="*/ 60 w 60"/>
              <a:gd name="T18" fmla="*/ 59 h 59"/>
            </a:gdLst>
            <a:ahLst/>
            <a:cxnLst>
              <a:cxn ang="T10">
                <a:pos x="T0" y="T1"/>
              </a:cxn>
              <a:cxn ang="T11">
                <a:pos x="T2" y="T3"/>
              </a:cxn>
              <a:cxn ang="T12">
                <a:pos x="T4" y="T5"/>
              </a:cxn>
              <a:cxn ang="T13">
                <a:pos x="T6" y="T7"/>
              </a:cxn>
              <a:cxn ang="T14">
                <a:pos x="T8" y="T9"/>
              </a:cxn>
            </a:cxnLst>
            <a:rect l="T15" t="T16" r="T17" b="T18"/>
            <a:pathLst>
              <a:path w="60" h="59">
                <a:moveTo>
                  <a:pt x="0" y="59"/>
                </a:moveTo>
                <a:lnTo>
                  <a:pt x="0" y="59"/>
                </a:lnTo>
                <a:lnTo>
                  <a:pt x="48" y="0"/>
                </a:lnTo>
                <a:lnTo>
                  <a:pt x="60" y="0"/>
                </a:lnTo>
                <a:lnTo>
                  <a:pt x="0" y="59"/>
                </a:lnTo>
                <a:close/>
              </a:path>
            </a:pathLst>
          </a:custGeom>
          <a:solidFill>
            <a:srgbClr val="B8B8B8"/>
          </a:solidFill>
          <a:ln w="9525">
            <a:noFill/>
            <a:round/>
            <a:headEnd/>
            <a:tailEnd/>
          </a:ln>
        </p:spPr>
        <p:txBody>
          <a:bodyPr/>
          <a:lstStyle/>
          <a:p>
            <a:pPr eaLnBrk="0" hangingPunct="0"/>
            <a:endParaRPr lang="pt-PT"/>
          </a:p>
        </p:txBody>
      </p:sp>
      <p:sp>
        <p:nvSpPr>
          <p:cNvPr id="17737" name="Freeform 739"/>
          <p:cNvSpPr>
            <a:spLocks/>
          </p:cNvSpPr>
          <p:nvPr/>
        </p:nvSpPr>
        <p:spPr bwMode="auto">
          <a:xfrm>
            <a:off x="6332538" y="5873750"/>
            <a:ext cx="31750" cy="31750"/>
          </a:xfrm>
          <a:custGeom>
            <a:avLst/>
            <a:gdLst>
              <a:gd name="T0" fmla="*/ 12 w 60"/>
              <a:gd name="T1" fmla="*/ 59 h 59"/>
              <a:gd name="T2" fmla="*/ 0 w 60"/>
              <a:gd name="T3" fmla="*/ 59 h 59"/>
              <a:gd name="T4" fmla="*/ 60 w 60"/>
              <a:gd name="T5" fmla="*/ 0 h 59"/>
              <a:gd name="T6" fmla="*/ 60 w 60"/>
              <a:gd name="T7" fmla="*/ 0 h 59"/>
              <a:gd name="T8" fmla="*/ 12 w 60"/>
              <a:gd name="T9" fmla="*/ 59 h 59"/>
              <a:gd name="T10" fmla="*/ 0 60000 65536"/>
              <a:gd name="T11" fmla="*/ 0 60000 65536"/>
              <a:gd name="T12" fmla="*/ 0 60000 65536"/>
              <a:gd name="T13" fmla="*/ 0 60000 65536"/>
              <a:gd name="T14" fmla="*/ 0 60000 65536"/>
              <a:gd name="T15" fmla="*/ 0 w 60"/>
              <a:gd name="T16" fmla="*/ 0 h 59"/>
              <a:gd name="T17" fmla="*/ 60 w 60"/>
              <a:gd name="T18" fmla="*/ 59 h 59"/>
            </a:gdLst>
            <a:ahLst/>
            <a:cxnLst>
              <a:cxn ang="T10">
                <a:pos x="T0" y="T1"/>
              </a:cxn>
              <a:cxn ang="T11">
                <a:pos x="T2" y="T3"/>
              </a:cxn>
              <a:cxn ang="T12">
                <a:pos x="T4" y="T5"/>
              </a:cxn>
              <a:cxn ang="T13">
                <a:pos x="T6" y="T7"/>
              </a:cxn>
              <a:cxn ang="T14">
                <a:pos x="T8" y="T9"/>
              </a:cxn>
            </a:cxnLst>
            <a:rect l="T15" t="T16" r="T17" b="T18"/>
            <a:pathLst>
              <a:path w="60" h="59">
                <a:moveTo>
                  <a:pt x="12" y="59"/>
                </a:moveTo>
                <a:lnTo>
                  <a:pt x="0" y="59"/>
                </a:lnTo>
                <a:lnTo>
                  <a:pt x="60" y="0"/>
                </a:lnTo>
                <a:lnTo>
                  <a:pt x="12" y="59"/>
                </a:lnTo>
                <a:close/>
              </a:path>
            </a:pathLst>
          </a:custGeom>
          <a:solidFill>
            <a:srgbClr val="B6B6B6"/>
          </a:solidFill>
          <a:ln w="9525">
            <a:noFill/>
            <a:round/>
            <a:headEnd/>
            <a:tailEnd/>
          </a:ln>
        </p:spPr>
        <p:txBody>
          <a:bodyPr/>
          <a:lstStyle/>
          <a:p>
            <a:pPr eaLnBrk="0" hangingPunct="0"/>
            <a:endParaRPr lang="pt-PT"/>
          </a:p>
        </p:txBody>
      </p:sp>
      <p:sp>
        <p:nvSpPr>
          <p:cNvPr id="17738" name="Freeform 740"/>
          <p:cNvSpPr>
            <a:spLocks/>
          </p:cNvSpPr>
          <p:nvPr/>
        </p:nvSpPr>
        <p:spPr bwMode="auto">
          <a:xfrm>
            <a:off x="6332538" y="5873750"/>
            <a:ext cx="31750" cy="31750"/>
          </a:xfrm>
          <a:custGeom>
            <a:avLst/>
            <a:gdLst>
              <a:gd name="T0" fmla="*/ 0 w 60"/>
              <a:gd name="T1" fmla="*/ 59 h 59"/>
              <a:gd name="T2" fmla="*/ 0 w 60"/>
              <a:gd name="T3" fmla="*/ 48 h 59"/>
              <a:gd name="T4" fmla="*/ 60 w 60"/>
              <a:gd name="T5" fmla="*/ 0 h 59"/>
              <a:gd name="T6" fmla="*/ 60 w 60"/>
              <a:gd name="T7" fmla="*/ 0 h 59"/>
              <a:gd name="T8" fmla="*/ 0 w 60"/>
              <a:gd name="T9" fmla="*/ 59 h 59"/>
              <a:gd name="T10" fmla="*/ 0 60000 65536"/>
              <a:gd name="T11" fmla="*/ 0 60000 65536"/>
              <a:gd name="T12" fmla="*/ 0 60000 65536"/>
              <a:gd name="T13" fmla="*/ 0 60000 65536"/>
              <a:gd name="T14" fmla="*/ 0 60000 65536"/>
              <a:gd name="T15" fmla="*/ 0 w 60"/>
              <a:gd name="T16" fmla="*/ 0 h 59"/>
              <a:gd name="T17" fmla="*/ 60 w 60"/>
              <a:gd name="T18" fmla="*/ 59 h 59"/>
            </a:gdLst>
            <a:ahLst/>
            <a:cxnLst>
              <a:cxn ang="T10">
                <a:pos x="T0" y="T1"/>
              </a:cxn>
              <a:cxn ang="T11">
                <a:pos x="T2" y="T3"/>
              </a:cxn>
              <a:cxn ang="T12">
                <a:pos x="T4" y="T5"/>
              </a:cxn>
              <a:cxn ang="T13">
                <a:pos x="T6" y="T7"/>
              </a:cxn>
              <a:cxn ang="T14">
                <a:pos x="T8" y="T9"/>
              </a:cxn>
            </a:cxnLst>
            <a:rect l="T15" t="T16" r="T17" b="T18"/>
            <a:pathLst>
              <a:path w="60" h="59">
                <a:moveTo>
                  <a:pt x="0" y="59"/>
                </a:moveTo>
                <a:lnTo>
                  <a:pt x="0" y="48"/>
                </a:lnTo>
                <a:lnTo>
                  <a:pt x="60" y="0"/>
                </a:lnTo>
                <a:lnTo>
                  <a:pt x="0" y="59"/>
                </a:lnTo>
                <a:close/>
              </a:path>
            </a:pathLst>
          </a:custGeom>
          <a:solidFill>
            <a:srgbClr val="B5B5B5"/>
          </a:solidFill>
          <a:ln w="9525">
            <a:noFill/>
            <a:round/>
            <a:headEnd/>
            <a:tailEnd/>
          </a:ln>
        </p:spPr>
        <p:txBody>
          <a:bodyPr/>
          <a:lstStyle/>
          <a:p>
            <a:pPr eaLnBrk="0" hangingPunct="0"/>
            <a:endParaRPr lang="pt-PT"/>
          </a:p>
        </p:txBody>
      </p:sp>
      <p:sp>
        <p:nvSpPr>
          <p:cNvPr id="17739" name="Freeform 741"/>
          <p:cNvSpPr>
            <a:spLocks/>
          </p:cNvSpPr>
          <p:nvPr/>
        </p:nvSpPr>
        <p:spPr bwMode="auto">
          <a:xfrm>
            <a:off x="6332538" y="5873750"/>
            <a:ext cx="31750" cy="25400"/>
          </a:xfrm>
          <a:custGeom>
            <a:avLst/>
            <a:gdLst>
              <a:gd name="T0" fmla="*/ 0 w 60"/>
              <a:gd name="T1" fmla="*/ 48 h 48"/>
              <a:gd name="T2" fmla="*/ 0 w 60"/>
              <a:gd name="T3" fmla="*/ 48 h 48"/>
              <a:gd name="T4" fmla="*/ 60 w 60"/>
              <a:gd name="T5" fmla="*/ 0 h 48"/>
              <a:gd name="T6" fmla="*/ 60 w 60"/>
              <a:gd name="T7" fmla="*/ 0 h 48"/>
              <a:gd name="T8" fmla="*/ 0 w 60"/>
              <a:gd name="T9" fmla="*/ 48 h 48"/>
              <a:gd name="T10" fmla="*/ 0 60000 65536"/>
              <a:gd name="T11" fmla="*/ 0 60000 65536"/>
              <a:gd name="T12" fmla="*/ 0 60000 65536"/>
              <a:gd name="T13" fmla="*/ 0 60000 65536"/>
              <a:gd name="T14" fmla="*/ 0 60000 65536"/>
              <a:gd name="T15" fmla="*/ 0 w 60"/>
              <a:gd name="T16" fmla="*/ 0 h 48"/>
              <a:gd name="T17" fmla="*/ 60 w 60"/>
              <a:gd name="T18" fmla="*/ 48 h 48"/>
            </a:gdLst>
            <a:ahLst/>
            <a:cxnLst>
              <a:cxn ang="T10">
                <a:pos x="T0" y="T1"/>
              </a:cxn>
              <a:cxn ang="T11">
                <a:pos x="T2" y="T3"/>
              </a:cxn>
              <a:cxn ang="T12">
                <a:pos x="T4" y="T5"/>
              </a:cxn>
              <a:cxn ang="T13">
                <a:pos x="T6" y="T7"/>
              </a:cxn>
              <a:cxn ang="T14">
                <a:pos x="T8" y="T9"/>
              </a:cxn>
            </a:cxnLst>
            <a:rect l="T15" t="T16" r="T17" b="T18"/>
            <a:pathLst>
              <a:path w="60" h="48">
                <a:moveTo>
                  <a:pt x="0" y="48"/>
                </a:moveTo>
                <a:lnTo>
                  <a:pt x="0" y="48"/>
                </a:lnTo>
                <a:lnTo>
                  <a:pt x="60" y="0"/>
                </a:lnTo>
                <a:lnTo>
                  <a:pt x="0" y="48"/>
                </a:lnTo>
                <a:close/>
              </a:path>
            </a:pathLst>
          </a:custGeom>
          <a:solidFill>
            <a:srgbClr val="B3B3B3"/>
          </a:solidFill>
          <a:ln w="9525">
            <a:noFill/>
            <a:round/>
            <a:headEnd/>
            <a:tailEnd/>
          </a:ln>
        </p:spPr>
        <p:txBody>
          <a:bodyPr/>
          <a:lstStyle/>
          <a:p>
            <a:pPr eaLnBrk="0" hangingPunct="0"/>
            <a:endParaRPr lang="pt-PT"/>
          </a:p>
        </p:txBody>
      </p:sp>
      <p:sp>
        <p:nvSpPr>
          <p:cNvPr id="17740" name="Freeform 742"/>
          <p:cNvSpPr>
            <a:spLocks/>
          </p:cNvSpPr>
          <p:nvPr/>
        </p:nvSpPr>
        <p:spPr bwMode="auto">
          <a:xfrm>
            <a:off x="6326188" y="5867400"/>
            <a:ext cx="38100" cy="31750"/>
          </a:xfrm>
          <a:custGeom>
            <a:avLst/>
            <a:gdLst>
              <a:gd name="T0" fmla="*/ 12 w 72"/>
              <a:gd name="T1" fmla="*/ 61 h 61"/>
              <a:gd name="T2" fmla="*/ 0 w 72"/>
              <a:gd name="T3" fmla="*/ 61 h 61"/>
              <a:gd name="T4" fmla="*/ 48 w 72"/>
              <a:gd name="T5" fmla="*/ 0 h 61"/>
              <a:gd name="T6" fmla="*/ 72 w 72"/>
              <a:gd name="T7" fmla="*/ 13 h 61"/>
              <a:gd name="T8" fmla="*/ 12 w 72"/>
              <a:gd name="T9" fmla="*/ 61 h 61"/>
              <a:gd name="T10" fmla="*/ 0 60000 65536"/>
              <a:gd name="T11" fmla="*/ 0 60000 65536"/>
              <a:gd name="T12" fmla="*/ 0 60000 65536"/>
              <a:gd name="T13" fmla="*/ 0 60000 65536"/>
              <a:gd name="T14" fmla="*/ 0 60000 65536"/>
              <a:gd name="T15" fmla="*/ 0 w 72"/>
              <a:gd name="T16" fmla="*/ 0 h 61"/>
              <a:gd name="T17" fmla="*/ 72 w 72"/>
              <a:gd name="T18" fmla="*/ 61 h 61"/>
            </a:gdLst>
            <a:ahLst/>
            <a:cxnLst>
              <a:cxn ang="T10">
                <a:pos x="T0" y="T1"/>
              </a:cxn>
              <a:cxn ang="T11">
                <a:pos x="T2" y="T3"/>
              </a:cxn>
              <a:cxn ang="T12">
                <a:pos x="T4" y="T5"/>
              </a:cxn>
              <a:cxn ang="T13">
                <a:pos x="T6" y="T7"/>
              </a:cxn>
              <a:cxn ang="T14">
                <a:pos x="T8" y="T9"/>
              </a:cxn>
            </a:cxnLst>
            <a:rect l="T15" t="T16" r="T17" b="T18"/>
            <a:pathLst>
              <a:path w="72" h="61">
                <a:moveTo>
                  <a:pt x="12" y="61"/>
                </a:moveTo>
                <a:lnTo>
                  <a:pt x="0" y="61"/>
                </a:lnTo>
                <a:lnTo>
                  <a:pt x="48" y="0"/>
                </a:lnTo>
                <a:lnTo>
                  <a:pt x="72" y="13"/>
                </a:lnTo>
                <a:lnTo>
                  <a:pt x="12" y="61"/>
                </a:lnTo>
                <a:close/>
              </a:path>
            </a:pathLst>
          </a:custGeom>
          <a:solidFill>
            <a:srgbClr val="B2B2B2"/>
          </a:solidFill>
          <a:ln w="9525">
            <a:noFill/>
            <a:round/>
            <a:headEnd/>
            <a:tailEnd/>
          </a:ln>
        </p:spPr>
        <p:txBody>
          <a:bodyPr/>
          <a:lstStyle/>
          <a:p>
            <a:pPr eaLnBrk="0" hangingPunct="0"/>
            <a:endParaRPr lang="pt-PT"/>
          </a:p>
        </p:txBody>
      </p:sp>
      <p:sp>
        <p:nvSpPr>
          <p:cNvPr id="17741" name="Freeform 743"/>
          <p:cNvSpPr>
            <a:spLocks/>
          </p:cNvSpPr>
          <p:nvPr/>
        </p:nvSpPr>
        <p:spPr bwMode="auto">
          <a:xfrm>
            <a:off x="6332538" y="5873750"/>
            <a:ext cx="31750" cy="25400"/>
          </a:xfrm>
          <a:custGeom>
            <a:avLst/>
            <a:gdLst>
              <a:gd name="T0" fmla="*/ 0 w 60"/>
              <a:gd name="T1" fmla="*/ 48 h 48"/>
              <a:gd name="T2" fmla="*/ 0 w 60"/>
              <a:gd name="T3" fmla="*/ 48 h 48"/>
              <a:gd name="T4" fmla="*/ 48 w 60"/>
              <a:gd name="T5" fmla="*/ 0 h 48"/>
              <a:gd name="T6" fmla="*/ 60 w 60"/>
              <a:gd name="T7" fmla="*/ 0 h 48"/>
              <a:gd name="T8" fmla="*/ 0 w 60"/>
              <a:gd name="T9" fmla="*/ 48 h 48"/>
              <a:gd name="T10" fmla="*/ 0 60000 65536"/>
              <a:gd name="T11" fmla="*/ 0 60000 65536"/>
              <a:gd name="T12" fmla="*/ 0 60000 65536"/>
              <a:gd name="T13" fmla="*/ 0 60000 65536"/>
              <a:gd name="T14" fmla="*/ 0 60000 65536"/>
              <a:gd name="T15" fmla="*/ 0 w 60"/>
              <a:gd name="T16" fmla="*/ 0 h 48"/>
              <a:gd name="T17" fmla="*/ 60 w 60"/>
              <a:gd name="T18" fmla="*/ 48 h 48"/>
            </a:gdLst>
            <a:ahLst/>
            <a:cxnLst>
              <a:cxn ang="T10">
                <a:pos x="T0" y="T1"/>
              </a:cxn>
              <a:cxn ang="T11">
                <a:pos x="T2" y="T3"/>
              </a:cxn>
              <a:cxn ang="T12">
                <a:pos x="T4" y="T5"/>
              </a:cxn>
              <a:cxn ang="T13">
                <a:pos x="T6" y="T7"/>
              </a:cxn>
              <a:cxn ang="T14">
                <a:pos x="T8" y="T9"/>
              </a:cxn>
            </a:cxnLst>
            <a:rect l="T15" t="T16" r="T17" b="T18"/>
            <a:pathLst>
              <a:path w="60" h="48">
                <a:moveTo>
                  <a:pt x="0" y="48"/>
                </a:moveTo>
                <a:lnTo>
                  <a:pt x="0" y="48"/>
                </a:lnTo>
                <a:lnTo>
                  <a:pt x="48" y="0"/>
                </a:lnTo>
                <a:lnTo>
                  <a:pt x="60" y="0"/>
                </a:lnTo>
                <a:lnTo>
                  <a:pt x="0" y="48"/>
                </a:lnTo>
                <a:close/>
              </a:path>
            </a:pathLst>
          </a:custGeom>
          <a:solidFill>
            <a:srgbClr val="B2B2B2"/>
          </a:solidFill>
          <a:ln w="9525">
            <a:noFill/>
            <a:round/>
            <a:headEnd/>
            <a:tailEnd/>
          </a:ln>
        </p:spPr>
        <p:txBody>
          <a:bodyPr/>
          <a:lstStyle/>
          <a:p>
            <a:pPr eaLnBrk="0" hangingPunct="0"/>
            <a:endParaRPr lang="pt-PT"/>
          </a:p>
        </p:txBody>
      </p:sp>
      <p:sp>
        <p:nvSpPr>
          <p:cNvPr id="17742" name="Freeform 744"/>
          <p:cNvSpPr>
            <a:spLocks/>
          </p:cNvSpPr>
          <p:nvPr/>
        </p:nvSpPr>
        <p:spPr bwMode="auto">
          <a:xfrm>
            <a:off x="6326188" y="5867400"/>
            <a:ext cx="31750" cy="31750"/>
          </a:xfrm>
          <a:custGeom>
            <a:avLst/>
            <a:gdLst>
              <a:gd name="T0" fmla="*/ 12 w 60"/>
              <a:gd name="T1" fmla="*/ 61 h 61"/>
              <a:gd name="T2" fmla="*/ 0 w 60"/>
              <a:gd name="T3" fmla="*/ 61 h 61"/>
              <a:gd name="T4" fmla="*/ 60 w 60"/>
              <a:gd name="T5" fmla="*/ 0 h 61"/>
              <a:gd name="T6" fmla="*/ 60 w 60"/>
              <a:gd name="T7" fmla="*/ 13 h 61"/>
              <a:gd name="T8" fmla="*/ 12 w 60"/>
              <a:gd name="T9" fmla="*/ 61 h 61"/>
              <a:gd name="T10" fmla="*/ 0 60000 65536"/>
              <a:gd name="T11" fmla="*/ 0 60000 65536"/>
              <a:gd name="T12" fmla="*/ 0 60000 65536"/>
              <a:gd name="T13" fmla="*/ 0 60000 65536"/>
              <a:gd name="T14" fmla="*/ 0 60000 65536"/>
              <a:gd name="T15" fmla="*/ 0 w 60"/>
              <a:gd name="T16" fmla="*/ 0 h 61"/>
              <a:gd name="T17" fmla="*/ 60 w 60"/>
              <a:gd name="T18" fmla="*/ 61 h 61"/>
            </a:gdLst>
            <a:ahLst/>
            <a:cxnLst>
              <a:cxn ang="T10">
                <a:pos x="T0" y="T1"/>
              </a:cxn>
              <a:cxn ang="T11">
                <a:pos x="T2" y="T3"/>
              </a:cxn>
              <a:cxn ang="T12">
                <a:pos x="T4" y="T5"/>
              </a:cxn>
              <a:cxn ang="T13">
                <a:pos x="T6" y="T7"/>
              </a:cxn>
              <a:cxn ang="T14">
                <a:pos x="T8" y="T9"/>
              </a:cxn>
            </a:cxnLst>
            <a:rect l="T15" t="T16" r="T17" b="T18"/>
            <a:pathLst>
              <a:path w="60" h="61">
                <a:moveTo>
                  <a:pt x="12" y="61"/>
                </a:moveTo>
                <a:lnTo>
                  <a:pt x="0" y="61"/>
                </a:lnTo>
                <a:lnTo>
                  <a:pt x="60" y="0"/>
                </a:lnTo>
                <a:lnTo>
                  <a:pt x="60" y="13"/>
                </a:lnTo>
                <a:lnTo>
                  <a:pt x="12" y="61"/>
                </a:lnTo>
                <a:close/>
              </a:path>
            </a:pathLst>
          </a:custGeom>
          <a:solidFill>
            <a:srgbClr val="B0B0B0"/>
          </a:solidFill>
          <a:ln w="9525">
            <a:noFill/>
            <a:round/>
            <a:headEnd/>
            <a:tailEnd/>
          </a:ln>
        </p:spPr>
        <p:txBody>
          <a:bodyPr/>
          <a:lstStyle/>
          <a:p>
            <a:pPr eaLnBrk="0" hangingPunct="0"/>
            <a:endParaRPr lang="pt-PT"/>
          </a:p>
        </p:txBody>
      </p:sp>
      <p:sp>
        <p:nvSpPr>
          <p:cNvPr id="17743" name="Freeform 745"/>
          <p:cNvSpPr>
            <a:spLocks/>
          </p:cNvSpPr>
          <p:nvPr/>
        </p:nvSpPr>
        <p:spPr bwMode="auto">
          <a:xfrm>
            <a:off x="6326188" y="5867400"/>
            <a:ext cx="31750" cy="31750"/>
          </a:xfrm>
          <a:custGeom>
            <a:avLst/>
            <a:gdLst>
              <a:gd name="T0" fmla="*/ 0 w 60"/>
              <a:gd name="T1" fmla="*/ 61 h 61"/>
              <a:gd name="T2" fmla="*/ 0 w 60"/>
              <a:gd name="T3" fmla="*/ 61 h 61"/>
              <a:gd name="T4" fmla="*/ 60 w 60"/>
              <a:gd name="T5" fmla="*/ 0 h 61"/>
              <a:gd name="T6" fmla="*/ 60 w 60"/>
              <a:gd name="T7" fmla="*/ 0 h 61"/>
              <a:gd name="T8" fmla="*/ 0 w 60"/>
              <a:gd name="T9" fmla="*/ 61 h 61"/>
              <a:gd name="T10" fmla="*/ 0 60000 65536"/>
              <a:gd name="T11" fmla="*/ 0 60000 65536"/>
              <a:gd name="T12" fmla="*/ 0 60000 65536"/>
              <a:gd name="T13" fmla="*/ 0 60000 65536"/>
              <a:gd name="T14" fmla="*/ 0 60000 65536"/>
              <a:gd name="T15" fmla="*/ 0 w 60"/>
              <a:gd name="T16" fmla="*/ 0 h 61"/>
              <a:gd name="T17" fmla="*/ 60 w 60"/>
              <a:gd name="T18" fmla="*/ 61 h 61"/>
            </a:gdLst>
            <a:ahLst/>
            <a:cxnLst>
              <a:cxn ang="T10">
                <a:pos x="T0" y="T1"/>
              </a:cxn>
              <a:cxn ang="T11">
                <a:pos x="T2" y="T3"/>
              </a:cxn>
              <a:cxn ang="T12">
                <a:pos x="T4" y="T5"/>
              </a:cxn>
              <a:cxn ang="T13">
                <a:pos x="T6" y="T7"/>
              </a:cxn>
              <a:cxn ang="T14">
                <a:pos x="T8" y="T9"/>
              </a:cxn>
            </a:cxnLst>
            <a:rect l="T15" t="T16" r="T17" b="T18"/>
            <a:pathLst>
              <a:path w="60" h="61">
                <a:moveTo>
                  <a:pt x="0" y="61"/>
                </a:moveTo>
                <a:lnTo>
                  <a:pt x="0" y="61"/>
                </a:lnTo>
                <a:lnTo>
                  <a:pt x="60" y="0"/>
                </a:lnTo>
                <a:lnTo>
                  <a:pt x="0" y="61"/>
                </a:lnTo>
                <a:close/>
              </a:path>
            </a:pathLst>
          </a:custGeom>
          <a:solidFill>
            <a:srgbClr val="AFAFAF"/>
          </a:solidFill>
          <a:ln w="9525">
            <a:noFill/>
            <a:round/>
            <a:headEnd/>
            <a:tailEnd/>
          </a:ln>
        </p:spPr>
        <p:txBody>
          <a:bodyPr/>
          <a:lstStyle/>
          <a:p>
            <a:pPr eaLnBrk="0" hangingPunct="0"/>
            <a:endParaRPr lang="pt-PT"/>
          </a:p>
        </p:txBody>
      </p:sp>
      <p:sp>
        <p:nvSpPr>
          <p:cNvPr id="17744" name="Freeform 746"/>
          <p:cNvSpPr>
            <a:spLocks/>
          </p:cNvSpPr>
          <p:nvPr/>
        </p:nvSpPr>
        <p:spPr bwMode="auto">
          <a:xfrm>
            <a:off x="6326188" y="5867400"/>
            <a:ext cx="31750" cy="31750"/>
          </a:xfrm>
          <a:custGeom>
            <a:avLst/>
            <a:gdLst>
              <a:gd name="T0" fmla="*/ 0 w 60"/>
              <a:gd name="T1" fmla="*/ 61 h 61"/>
              <a:gd name="T2" fmla="*/ 0 w 60"/>
              <a:gd name="T3" fmla="*/ 61 h 61"/>
              <a:gd name="T4" fmla="*/ 48 w 60"/>
              <a:gd name="T5" fmla="*/ 0 h 61"/>
              <a:gd name="T6" fmla="*/ 60 w 60"/>
              <a:gd name="T7" fmla="*/ 0 h 61"/>
              <a:gd name="T8" fmla="*/ 0 w 60"/>
              <a:gd name="T9" fmla="*/ 61 h 61"/>
              <a:gd name="T10" fmla="*/ 0 60000 65536"/>
              <a:gd name="T11" fmla="*/ 0 60000 65536"/>
              <a:gd name="T12" fmla="*/ 0 60000 65536"/>
              <a:gd name="T13" fmla="*/ 0 60000 65536"/>
              <a:gd name="T14" fmla="*/ 0 60000 65536"/>
              <a:gd name="T15" fmla="*/ 0 w 60"/>
              <a:gd name="T16" fmla="*/ 0 h 61"/>
              <a:gd name="T17" fmla="*/ 60 w 60"/>
              <a:gd name="T18" fmla="*/ 61 h 61"/>
            </a:gdLst>
            <a:ahLst/>
            <a:cxnLst>
              <a:cxn ang="T10">
                <a:pos x="T0" y="T1"/>
              </a:cxn>
              <a:cxn ang="T11">
                <a:pos x="T2" y="T3"/>
              </a:cxn>
              <a:cxn ang="T12">
                <a:pos x="T4" y="T5"/>
              </a:cxn>
              <a:cxn ang="T13">
                <a:pos x="T6" y="T7"/>
              </a:cxn>
              <a:cxn ang="T14">
                <a:pos x="T8" y="T9"/>
              </a:cxn>
            </a:cxnLst>
            <a:rect l="T15" t="T16" r="T17" b="T18"/>
            <a:pathLst>
              <a:path w="60" h="61">
                <a:moveTo>
                  <a:pt x="0" y="61"/>
                </a:moveTo>
                <a:lnTo>
                  <a:pt x="0" y="61"/>
                </a:lnTo>
                <a:lnTo>
                  <a:pt x="48" y="0"/>
                </a:lnTo>
                <a:lnTo>
                  <a:pt x="60" y="0"/>
                </a:lnTo>
                <a:lnTo>
                  <a:pt x="0" y="61"/>
                </a:lnTo>
                <a:close/>
              </a:path>
            </a:pathLst>
          </a:custGeom>
          <a:solidFill>
            <a:srgbClr val="ADADAD"/>
          </a:solidFill>
          <a:ln w="9525">
            <a:noFill/>
            <a:round/>
            <a:headEnd/>
            <a:tailEnd/>
          </a:ln>
        </p:spPr>
        <p:txBody>
          <a:bodyPr/>
          <a:lstStyle/>
          <a:p>
            <a:pPr eaLnBrk="0" hangingPunct="0"/>
            <a:endParaRPr lang="pt-PT"/>
          </a:p>
        </p:txBody>
      </p:sp>
      <p:sp>
        <p:nvSpPr>
          <p:cNvPr id="17745" name="Freeform 747"/>
          <p:cNvSpPr>
            <a:spLocks/>
          </p:cNvSpPr>
          <p:nvPr/>
        </p:nvSpPr>
        <p:spPr bwMode="auto">
          <a:xfrm>
            <a:off x="6313488" y="5867400"/>
            <a:ext cx="38100" cy="31750"/>
          </a:xfrm>
          <a:custGeom>
            <a:avLst/>
            <a:gdLst>
              <a:gd name="T0" fmla="*/ 24 w 72"/>
              <a:gd name="T1" fmla="*/ 61 h 61"/>
              <a:gd name="T2" fmla="*/ 0 w 72"/>
              <a:gd name="T3" fmla="*/ 61 h 61"/>
              <a:gd name="T4" fmla="*/ 60 w 72"/>
              <a:gd name="T5" fmla="*/ 0 h 61"/>
              <a:gd name="T6" fmla="*/ 72 w 72"/>
              <a:gd name="T7" fmla="*/ 0 h 61"/>
              <a:gd name="T8" fmla="*/ 24 w 72"/>
              <a:gd name="T9" fmla="*/ 61 h 61"/>
              <a:gd name="T10" fmla="*/ 0 60000 65536"/>
              <a:gd name="T11" fmla="*/ 0 60000 65536"/>
              <a:gd name="T12" fmla="*/ 0 60000 65536"/>
              <a:gd name="T13" fmla="*/ 0 60000 65536"/>
              <a:gd name="T14" fmla="*/ 0 60000 65536"/>
              <a:gd name="T15" fmla="*/ 0 w 72"/>
              <a:gd name="T16" fmla="*/ 0 h 61"/>
              <a:gd name="T17" fmla="*/ 72 w 72"/>
              <a:gd name="T18" fmla="*/ 61 h 61"/>
            </a:gdLst>
            <a:ahLst/>
            <a:cxnLst>
              <a:cxn ang="T10">
                <a:pos x="T0" y="T1"/>
              </a:cxn>
              <a:cxn ang="T11">
                <a:pos x="T2" y="T3"/>
              </a:cxn>
              <a:cxn ang="T12">
                <a:pos x="T4" y="T5"/>
              </a:cxn>
              <a:cxn ang="T13">
                <a:pos x="T6" y="T7"/>
              </a:cxn>
              <a:cxn ang="T14">
                <a:pos x="T8" y="T9"/>
              </a:cxn>
            </a:cxnLst>
            <a:rect l="T15" t="T16" r="T17" b="T18"/>
            <a:pathLst>
              <a:path w="72" h="61">
                <a:moveTo>
                  <a:pt x="24" y="61"/>
                </a:moveTo>
                <a:lnTo>
                  <a:pt x="0" y="61"/>
                </a:lnTo>
                <a:lnTo>
                  <a:pt x="60" y="0"/>
                </a:lnTo>
                <a:lnTo>
                  <a:pt x="72" y="0"/>
                </a:lnTo>
                <a:lnTo>
                  <a:pt x="24" y="61"/>
                </a:lnTo>
                <a:close/>
              </a:path>
            </a:pathLst>
          </a:custGeom>
          <a:solidFill>
            <a:srgbClr val="ACACAC"/>
          </a:solidFill>
          <a:ln w="9525">
            <a:noFill/>
            <a:round/>
            <a:headEnd/>
            <a:tailEnd/>
          </a:ln>
        </p:spPr>
        <p:txBody>
          <a:bodyPr/>
          <a:lstStyle/>
          <a:p>
            <a:pPr eaLnBrk="0" hangingPunct="0"/>
            <a:endParaRPr lang="pt-PT"/>
          </a:p>
        </p:txBody>
      </p:sp>
      <p:sp>
        <p:nvSpPr>
          <p:cNvPr id="17746" name="Freeform 748"/>
          <p:cNvSpPr>
            <a:spLocks/>
          </p:cNvSpPr>
          <p:nvPr/>
        </p:nvSpPr>
        <p:spPr bwMode="auto">
          <a:xfrm>
            <a:off x="6319838" y="5867400"/>
            <a:ext cx="31750" cy="31750"/>
          </a:xfrm>
          <a:custGeom>
            <a:avLst/>
            <a:gdLst>
              <a:gd name="T0" fmla="*/ 11 w 59"/>
              <a:gd name="T1" fmla="*/ 61 h 61"/>
              <a:gd name="T2" fmla="*/ 0 w 59"/>
              <a:gd name="T3" fmla="*/ 61 h 61"/>
              <a:gd name="T4" fmla="*/ 59 w 59"/>
              <a:gd name="T5" fmla="*/ 0 h 61"/>
              <a:gd name="T6" fmla="*/ 59 w 59"/>
              <a:gd name="T7" fmla="*/ 0 h 61"/>
              <a:gd name="T8" fmla="*/ 11 w 59"/>
              <a:gd name="T9" fmla="*/ 61 h 61"/>
              <a:gd name="T10" fmla="*/ 0 60000 65536"/>
              <a:gd name="T11" fmla="*/ 0 60000 65536"/>
              <a:gd name="T12" fmla="*/ 0 60000 65536"/>
              <a:gd name="T13" fmla="*/ 0 60000 65536"/>
              <a:gd name="T14" fmla="*/ 0 60000 65536"/>
              <a:gd name="T15" fmla="*/ 0 w 59"/>
              <a:gd name="T16" fmla="*/ 0 h 61"/>
              <a:gd name="T17" fmla="*/ 59 w 59"/>
              <a:gd name="T18" fmla="*/ 61 h 61"/>
            </a:gdLst>
            <a:ahLst/>
            <a:cxnLst>
              <a:cxn ang="T10">
                <a:pos x="T0" y="T1"/>
              </a:cxn>
              <a:cxn ang="T11">
                <a:pos x="T2" y="T3"/>
              </a:cxn>
              <a:cxn ang="T12">
                <a:pos x="T4" y="T5"/>
              </a:cxn>
              <a:cxn ang="T13">
                <a:pos x="T6" y="T7"/>
              </a:cxn>
              <a:cxn ang="T14">
                <a:pos x="T8" y="T9"/>
              </a:cxn>
            </a:cxnLst>
            <a:rect l="T15" t="T16" r="T17" b="T18"/>
            <a:pathLst>
              <a:path w="59" h="61">
                <a:moveTo>
                  <a:pt x="11" y="61"/>
                </a:moveTo>
                <a:lnTo>
                  <a:pt x="0" y="61"/>
                </a:lnTo>
                <a:lnTo>
                  <a:pt x="59" y="0"/>
                </a:lnTo>
                <a:lnTo>
                  <a:pt x="11" y="61"/>
                </a:lnTo>
                <a:close/>
              </a:path>
            </a:pathLst>
          </a:custGeom>
          <a:solidFill>
            <a:srgbClr val="ACACAC"/>
          </a:solidFill>
          <a:ln w="9525">
            <a:noFill/>
            <a:round/>
            <a:headEnd/>
            <a:tailEnd/>
          </a:ln>
        </p:spPr>
        <p:txBody>
          <a:bodyPr/>
          <a:lstStyle/>
          <a:p>
            <a:pPr eaLnBrk="0" hangingPunct="0"/>
            <a:endParaRPr lang="pt-PT"/>
          </a:p>
        </p:txBody>
      </p:sp>
      <p:sp>
        <p:nvSpPr>
          <p:cNvPr id="17747" name="Freeform 749"/>
          <p:cNvSpPr>
            <a:spLocks/>
          </p:cNvSpPr>
          <p:nvPr/>
        </p:nvSpPr>
        <p:spPr bwMode="auto">
          <a:xfrm>
            <a:off x="6319838" y="5867400"/>
            <a:ext cx="31750" cy="31750"/>
          </a:xfrm>
          <a:custGeom>
            <a:avLst/>
            <a:gdLst>
              <a:gd name="T0" fmla="*/ 0 w 59"/>
              <a:gd name="T1" fmla="*/ 61 h 61"/>
              <a:gd name="T2" fmla="*/ 0 w 59"/>
              <a:gd name="T3" fmla="*/ 61 h 61"/>
              <a:gd name="T4" fmla="*/ 59 w 59"/>
              <a:gd name="T5" fmla="*/ 0 h 61"/>
              <a:gd name="T6" fmla="*/ 59 w 59"/>
              <a:gd name="T7" fmla="*/ 0 h 61"/>
              <a:gd name="T8" fmla="*/ 0 w 59"/>
              <a:gd name="T9" fmla="*/ 61 h 61"/>
              <a:gd name="T10" fmla="*/ 0 60000 65536"/>
              <a:gd name="T11" fmla="*/ 0 60000 65536"/>
              <a:gd name="T12" fmla="*/ 0 60000 65536"/>
              <a:gd name="T13" fmla="*/ 0 60000 65536"/>
              <a:gd name="T14" fmla="*/ 0 60000 65536"/>
              <a:gd name="T15" fmla="*/ 0 w 59"/>
              <a:gd name="T16" fmla="*/ 0 h 61"/>
              <a:gd name="T17" fmla="*/ 59 w 59"/>
              <a:gd name="T18" fmla="*/ 61 h 61"/>
            </a:gdLst>
            <a:ahLst/>
            <a:cxnLst>
              <a:cxn ang="T10">
                <a:pos x="T0" y="T1"/>
              </a:cxn>
              <a:cxn ang="T11">
                <a:pos x="T2" y="T3"/>
              </a:cxn>
              <a:cxn ang="T12">
                <a:pos x="T4" y="T5"/>
              </a:cxn>
              <a:cxn ang="T13">
                <a:pos x="T6" y="T7"/>
              </a:cxn>
              <a:cxn ang="T14">
                <a:pos x="T8" y="T9"/>
              </a:cxn>
            </a:cxnLst>
            <a:rect l="T15" t="T16" r="T17" b="T18"/>
            <a:pathLst>
              <a:path w="59" h="61">
                <a:moveTo>
                  <a:pt x="0" y="61"/>
                </a:moveTo>
                <a:lnTo>
                  <a:pt x="0" y="61"/>
                </a:lnTo>
                <a:lnTo>
                  <a:pt x="59" y="0"/>
                </a:lnTo>
                <a:lnTo>
                  <a:pt x="0" y="61"/>
                </a:lnTo>
                <a:close/>
              </a:path>
            </a:pathLst>
          </a:custGeom>
          <a:solidFill>
            <a:srgbClr val="AAAAAA"/>
          </a:solidFill>
          <a:ln w="9525">
            <a:noFill/>
            <a:round/>
            <a:headEnd/>
            <a:tailEnd/>
          </a:ln>
        </p:spPr>
        <p:txBody>
          <a:bodyPr/>
          <a:lstStyle/>
          <a:p>
            <a:pPr eaLnBrk="0" hangingPunct="0"/>
            <a:endParaRPr lang="pt-PT"/>
          </a:p>
        </p:txBody>
      </p:sp>
      <p:sp>
        <p:nvSpPr>
          <p:cNvPr id="17748" name="Freeform 750"/>
          <p:cNvSpPr>
            <a:spLocks/>
          </p:cNvSpPr>
          <p:nvPr/>
        </p:nvSpPr>
        <p:spPr bwMode="auto">
          <a:xfrm>
            <a:off x="6319838" y="5867400"/>
            <a:ext cx="31750" cy="31750"/>
          </a:xfrm>
          <a:custGeom>
            <a:avLst/>
            <a:gdLst>
              <a:gd name="T0" fmla="*/ 0 w 59"/>
              <a:gd name="T1" fmla="*/ 61 h 61"/>
              <a:gd name="T2" fmla="*/ 0 w 59"/>
              <a:gd name="T3" fmla="*/ 61 h 61"/>
              <a:gd name="T4" fmla="*/ 47 w 59"/>
              <a:gd name="T5" fmla="*/ 0 h 61"/>
              <a:gd name="T6" fmla="*/ 59 w 59"/>
              <a:gd name="T7" fmla="*/ 0 h 61"/>
              <a:gd name="T8" fmla="*/ 0 w 59"/>
              <a:gd name="T9" fmla="*/ 61 h 61"/>
              <a:gd name="T10" fmla="*/ 0 60000 65536"/>
              <a:gd name="T11" fmla="*/ 0 60000 65536"/>
              <a:gd name="T12" fmla="*/ 0 60000 65536"/>
              <a:gd name="T13" fmla="*/ 0 60000 65536"/>
              <a:gd name="T14" fmla="*/ 0 60000 65536"/>
              <a:gd name="T15" fmla="*/ 0 w 59"/>
              <a:gd name="T16" fmla="*/ 0 h 61"/>
              <a:gd name="T17" fmla="*/ 59 w 59"/>
              <a:gd name="T18" fmla="*/ 61 h 61"/>
            </a:gdLst>
            <a:ahLst/>
            <a:cxnLst>
              <a:cxn ang="T10">
                <a:pos x="T0" y="T1"/>
              </a:cxn>
              <a:cxn ang="T11">
                <a:pos x="T2" y="T3"/>
              </a:cxn>
              <a:cxn ang="T12">
                <a:pos x="T4" y="T5"/>
              </a:cxn>
              <a:cxn ang="T13">
                <a:pos x="T6" y="T7"/>
              </a:cxn>
              <a:cxn ang="T14">
                <a:pos x="T8" y="T9"/>
              </a:cxn>
            </a:cxnLst>
            <a:rect l="T15" t="T16" r="T17" b="T18"/>
            <a:pathLst>
              <a:path w="59" h="61">
                <a:moveTo>
                  <a:pt x="0" y="61"/>
                </a:moveTo>
                <a:lnTo>
                  <a:pt x="0" y="61"/>
                </a:lnTo>
                <a:lnTo>
                  <a:pt x="47" y="0"/>
                </a:lnTo>
                <a:lnTo>
                  <a:pt x="59" y="0"/>
                </a:lnTo>
                <a:lnTo>
                  <a:pt x="0" y="61"/>
                </a:lnTo>
                <a:close/>
              </a:path>
            </a:pathLst>
          </a:custGeom>
          <a:solidFill>
            <a:srgbClr val="A8A8A8"/>
          </a:solidFill>
          <a:ln w="9525">
            <a:noFill/>
            <a:round/>
            <a:headEnd/>
            <a:tailEnd/>
          </a:ln>
        </p:spPr>
        <p:txBody>
          <a:bodyPr/>
          <a:lstStyle/>
          <a:p>
            <a:pPr eaLnBrk="0" hangingPunct="0"/>
            <a:endParaRPr lang="pt-PT"/>
          </a:p>
        </p:txBody>
      </p:sp>
      <p:sp>
        <p:nvSpPr>
          <p:cNvPr id="17749" name="Freeform 751"/>
          <p:cNvSpPr>
            <a:spLocks/>
          </p:cNvSpPr>
          <p:nvPr/>
        </p:nvSpPr>
        <p:spPr bwMode="auto">
          <a:xfrm>
            <a:off x="6313488" y="5867400"/>
            <a:ext cx="31750" cy="31750"/>
          </a:xfrm>
          <a:custGeom>
            <a:avLst/>
            <a:gdLst>
              <a:gd name="T0" fmla="*/ 13 w 60"/>
              <a:gd name="T1" fmla="*/ 61 h 61"/>
              <a:gd name="T2" fmla="*/ 0 w 60"/>
              <a:gd name="T3" fmla="*/ 61 h 61"/>
              <a:gd name="T4" fmla="*/ 60 w 60"/>
              <a:gd name="T5" fmla="*/ 0 h 61"/>
              <a:gd name="T6" fmla="*/ 60 w 60"/>
              <a:gd name="T7" fmla="*/ 0 h 61"/>
              <a:gd name="T8" fmla="*/ 13 w 60"/>
              <a:gd name="T9" fmla="*/ 61 h 61"/>
              <a:gd name="T10" fmla="*/ 0 60000 65536"/>
              <a:gd name="T11" fmla="*/ 0 60000 65536"/>
              <a:gd name="T12" fmla="*/ 0 60000 65536"/>
              <a:gd name="T13" fmla="*/ 0 60000 65536"/>
              <a:gd name="T14" fmla="*/ 0 60000 65536"/>
              <a:gd name="T15" fmla="*/ 0 w 60"/>
              <a:gd name="T16" fmla="*/ 0 h 61"/>
              <a:gd name="T17" fmla="*/ 60 w 60"/>
              <a:gd name="T18" fmla="*/ 61 h 61"/>
            </a:gdLst>
            <a:ahLst/>
            <a:cxnLst>
              <a:cxn ang="T10">
                <a:pos x="T0" y="T1"/>
              </a:cxn>
              <a:cxn ang="T11">
                <a:pos x="T2" y="T3"/>
              </a:cxn>
              <a:cxn ang="T12">
                <a:pos x="T4" y="T5"/>
              </a:cxn>
              <a:cxn ang="T13">
                <a:pos x="T6" y="T7"/>
              </a:cxn>
              <a:cxn ang="T14">
                <a:pos x="T8" y="T9"/>
              </a:cxn>
            </a:cxnLst>
            <a:rect l="T15" t="T16" r="T17" b="T18"/>
            <a:pathLst>
              <a:path w="60" h="61">
                <a:moveTo>
                  <a:pt x="13" y="61"/>
                </a:moveTo>
                <a:lnTo>
                  <a:pt x="0" y="61"/>
                </a:lnTo>
                <a:lnTo>
                  <a:pt x="60" y="0"/>
                </a:lnTo>
                <a:lnTo>
                  <a:pt x="13" y="61"/>
                </a:lnTo>
                <a:close/>
              </a:path>
            </a:pathLst>
          </a:custGeom>
          <a:solidFill>
            <a:srgbClr val="A6A6A6"/>
          </a:solidFill>
          <a:ln w="9525">
            <a:noFill/>
            <a:round/>
            <a:headEnd/>
            <a:tailEnd/>
          </a:ln>
        </p:spPr>
        <p:txBody>
          <a:bodyPr/>
          <a:lstStyle/>
          <a:p>
            <a:pPr eaLnBrk="0" hangingPunct="0"/>
            <a:endParaRPr lang="pt-PT"/>
          </a:p>
        </p:txBody>
      </p:sp>
      <p:sp>
        <p:nvSpPr>
          <p:cNvPr id="17750" name="Freeform 752"/>
          <p:cNvSpPr>
            <a:spLocks/>
          </p:cNvSpPr>
          <p:nvPr/>
        </p:nvSpPr>
        <p:spPr bwMode="auto">
          <a:xfrm>
            <a:off x="6307138" y="5867400"/>
            <a:ext cx="38100" cy="31750"/>
          </a:xfrm>
          <a:custGeom>
            <a:avLst/>
            <a:gdLst>
              <a:gd name="T0" fmla="*/ 11 w 71"/>
              <a:gd name="T1" fmla="*/ 61 h 61"/>
              <a:gd name="T2" fmla="*/ 0 w 71"/>
              <a:gd name="T3" fmla="*/ 48 h 61"/>
              <a:gd name="T4" fmla="*/ 59 w 71"/>
              <a:gd name="T5" fmla="*/ 0 h 61"/>
              <a:gd name="T6" fmla="*/ 71 w 71"/>
              <a:gd name="T7" fmla="*/ 0 h 61"/>
              <a:gd name="T8" fmla="*/ 11 w 71"/>
              <a:gd name="T9" fmla="*/ 61 h 61"/>
              <a:gd name="T10" fmla="*/ 0 60000 65536"/>
              <a:gd name="T11" fmla="*/ 0 60000 65536"/>
              <a:gd name="T12" fmla="*/ 0 60000 65536"/>
              <a:gd name="T13" fmla="*/ 0 60000 65536"/>
              <a:gd name="T14" fmla="*/ 0 60000 65536"/>
              <a:gd name="T15" fmla="*/ 0 w 71"/>
              <a:gd name="T16" fmla="*/ 0 h 61"/>
              <a:gd name="T17" fmla="*/ 71 w 71"/>
              <a:gd name="T18" fmla="*/ 61 h 61"/>
            </a:gdLst>
            <a:ahLst/>
            <a:cxnLst>
              <a:cxn ang="T10">
                <a:pos x="T0" y="T1"/>
              </a:cxn>
              <a:cxn ang="T11">
                <a:pos x="T2" y="T3"/>
              </a:cxn>
              <a:cxn ang="T12">
                <a:pos x="T4" y="T5"/>
              </a:cxn>
              <a:cxn ang="T13">
                <a:pos x="T6" y="T7"/>
              </a:cxn>
              <a:cxn ang="T14">
                <a:pos x="T8" y="T9"/>
              </a:cxn>
            </a:cxnLst>
            <a:rect l="T15" t="T16" r="T17" b="T18"/>
            <a:pathLst>
              <a:path w="71" h="61">
                <a:moveTo>
                  <a:pt x="11" y="61"/>
                </a:moveTo>
                <a:lnTo>
                  <a:pt x="0" y="48"/>
                </a:lnTo>
                <a:lnTo>
                  <a:pt x="59" y="0"/>
                </a:lnTo>
                <a:lnTo>
                  <a:pt x="71" y="0"/>
                </a:lnTo>
                <a:lnTo>
                  <a:pt x="11" y="61"/>
                </a:lnTo>
                <a:close/>
              </a:path>
            </a:pathLst>
          </a:custGeom>
          <a:solidFill>
            <a:srgbClr val="A5A5A5"/>
          </a:solidFill>
          <a:ln w="9525">
            <a:noFill/>
            <a:round/>
            <a:headEnd/>
            <a:tailEnd/>
          </a:ln>
        </p:spPr>
        <p:txBody>
          <a:bodyPr/>
          <a:lstStyle/>
          <a:p>
            <a:pPr eaLnBrk="0" hangingPunct="0"/>
            <a:endParaRPr lang="pt-PT"/>
          </a:p>
        </p:txBody>
      </p:sp>
      <p:sp>
        <p:nvSpPr>
          <p:cNvPr id="17751" name="Freeform 753"/>
          <p:cNvSpPr>
            <a:spLocks/>
          </p:cNvSpPr>
          <p:nvPr/>
        </p:nvSpPr>
        <p:spPr bwMode="auto">
          <a:xfrm>
            <a:off x="6313488" y="5867400"/>
            <a:ext cx="31750" cy="31750"/>
          </a:xfrm>
          <a:custGeom>
            <a:avLst/>
            <a:gdLst>
              <a:gd name="T0" fmla="*/ 0 w 60"/>
              <a:gd name="T1" fmla="*/ 61 h 61"/>
              <a:gd name="T2" fmla="*/ 0 w 60"/>
              <a:gd name="T3" fmla="*/ 61 h 61"/>
              <a:gd name="T4" fmla="*/ 60 w 60"/>
              <a:gd name="T5" fmla="*/ 0 h 61"/>
              <a:gd name="T6" fmla="*/ 60 w 60"/>
              <a:gd name="T7" fmla="*/ 0 h 61"/>
              <a:gd name="T8" fmla="*/ 0 w 60"/>
              <a:gd name="T9" fmla="*/ 61 h 61"/>
              <a:gd name="T10" fmla="*/ 0 60000 65536"/>
              <a:gd name="T11" fmla="*/ 0 60000 65536"/>
              <a:gd name="T12" fmla="*/ 0 60000 65536"/>
              <a:gd name="T13" fmla="*/ 0 60000 65536"/>
              <a:gd name="T14" fmla="*/ 0 60000 65536"/>
              <a:gd name="T15" fmla="*/ 0 w 60"/>
              <a:gd name="T16" fmla="*/ 0 h 61"/>
              <a:gd name="T17" fmla="*/ 60 w 60"/>
              <a:gd name="T18" fmla="*/ 61 h 61"/>
            </a:gdLst>
            <a:ahLst/>
            <a:cxnLst>
              <a:cxn ang="T10">
                <a:pos x="T0" y="T1"/>
              </a:cxn>
              <a:cxn ang="T11">
                <a:pos x="T2" y="T3"/>
              </a:cxn>
              <a:cxn ang="T12">
                <a:pos x="T4" y="T5"/>
              </a:cxn>
              <a:cxn ang="T13">
                <a:pos x="T6" y="T7"/>
              </a:cxn>
              <a:cxn ang="T14">
                <a:pos x="T8" y="T9"/>
              </a:cxn>
            </a:cxnLst>
            <a:rect l="T15" t="T16" r="T17" b="T18"/>
            <a:pathLst>
              <a:path w="60" h="61">
                <a:moveTo>
                  <a:pt x="0" y="61"/>
                </a:moveTo>
                <a:lnTo>
                  <a:pt x="0" y="61"/>
                </a:lnTo>
                <a:lnTo>
                  <a:pt x="60" y="0"/>
                </a:lnTo>
                <a:lnTo>
                  <a:pt x="0" y="61"/>
                </a:lnTo>
                <a:close/>
              </a:path>
            </a:pathLst>
          </a:custGeom>
          <a:solidFill>
            <a:srgbClr val="A5A5A5"/>
          </a:solidFill>
          <a:ln w="9525">
            <a:noFill/>
            <a:round/>
            <a:headEnd/>
            <a:tailEnd/>
          </a:ln>
        </p:spPr>
        <p:txBody>
          <a:bodyPr/>
          <a:lstStyle/>
          <a:p>
            <a:pPr eaLnBrk="0" hangingPunct="0"/>
            <a:endParaRPr lang="pt-PT"/>
          </a:p>
        </p:txBody>
      </p:sp>
      <p:sp>
        <p:nvSpPr>
          <p:cNvPr id="17752" name="Freeform 754"/>
          <p:cNvSpPr>
            <a:spLocks/>
          </p:cNvSpPr>
          <p:nvPr/>
        </p:nvSpPr>
        <p:spPr bwMode="auto">
          <a:xfrm>
            <a:off x="6313488" y="5867400"/>
            <a:ext cx="31750" cy="31750"/>
          </a:xfrm>
          <a:custGeom>
            <a:avLst/>
            <a:gdLst>
              <a:gd name="T0" fmla="*/ 0 w 60"/>
              <a:gd name="T1" fmla="*/ 61 h 61"/>
              <a:gd name="T2" fmla="*/ 0 w 60"/>
              <a:gd name="T3" fmla="*/ 61 h 61"/>
              <a:gd name="T4" fmla="*/ 48 w 60"/>
              <a:gd name="T5" fmla="*/ 0 h 61"/>
              <a:gd name="T6" fmla="*/ 60 w 60"/>
              <a:gd name="T7" fmla="*/ 0 h 61"/>
              <a:gd name="T8" fmla="*/ 0 w 60"/>
              <a:gd name="T9" fmla="*/ 61 h 61"/>
              <a:gd name="T10" fmla="*/ 0 60000 65536"/>
              <a:gd name="T11" fmla="*/ 0 60000 65536"/>
              <a:gd name="T12" fmla="*/ 0 60000 65536"/>
              <a:gd name="T13" fmla="*/ 0 60000 65536"/>
              <a:gd name="T14" fmla="*/ 0 60000 65536"/>
              <a:gd name="T15" fmla="*/ 0 w 60"/>
              <a:gd name="T16" fmla="*/ 0 h 61"/>
              <a:gd name="T17" fmla="*/ 60 w 60"/>
              <a:gd name="T18" fmla="*/ 61 h 61"/>
            </a:gdLst>
            <a:ahLst/>
            <a:cxnLst>
              <a:cxn ang="T10">
                <a:pos x="T0" y="T1"/>
              </a:cxn>
              <a:cxn ang="T11">
                <a:pos x="T2" y="T3"/>
              </a:cxn>
              <a:cxn ang="T12">
                <a:pos x="T4" y="T5"/>
              </a:cxn>
              <a:cxn ang="T13">
                <a:pos x="T6" y="T7"/>
              </a:cxn>
              <a:cxn ang="T14">
                <a:pos x="T8" y="T9"/>
              </a:cxn>
            </a:cxnLst>
            <a:rect l="T15" t="T16" r="T17" b="T18"/>
            <a:pathLst>
              <a:path w="60" h="61">
                <a:moveTo>
                  <a:pt x="0" y="61"/>
                </a:moveTo>
                <a:lnTo>
                  <a:pt x="0" y="61"/>
                </a:lnTo>
                <a:lnTo>
                  <a:pt x="48" y="0"/>
                </a:lnTo>
                <a:lnTo>
                  <a:pt x="60" y="0"/>
                </a:lnTo>
                <a:lnTo>
                  <a:pt x="0" y="61"/>
                </a:lnTo>
                <a:close/>
              </a:path>
            </a:pathLst>
          </a:custGeom>
          <a:solidFill>
            <a:srgbClr val="A3A3A3"/>
          </a:solidFill>
          <a:ln w="9525">
            <a:noFill/>
            <a:round/>
            <a:headEnd/>
            <a:tailEnd/>
          </a:ln>
        </p:spPr>
        <p:txBody>
          <a:bodyPr/>
          <a:lstStyle/>
          <a:p>
            <a:pPr eaLnBrk="0" hangingPunct="0"/>
            <a:endParaRPr lang="pt-PT"/>
          </a:p>
        </p:txBody>
      </p:sp>
      <p:sp>
        <p:nvSpPr>
          <p:cNvPr id="17753" name="Freeform 755"/>
          <p:cNvSpPr>
            <a:spLocks/>
          </p:cNvSpPr>
          <p:nvPr/>
        </p:nvSpPr>
        <p:spPr bwMode="auto">
          <a:xfrm>
            <a:off x="6307138" y="5867400"/>
            <a:ext cx="31750" cy="31750"/>
          </a:xfrm>
          <a:custGeom>
            <a:avLst/>
            <a:gdLst>
              <a:gd name="T0" fmla="*/ 11 w 59"/>
              <a:gd name="T1" fmla="*/ 61 h 61"/>
              <a:gd name="T2" fmla="*/ 0 w 59"/>
              <a:gd name="T3" fmla="*/ 61 h 61"/>
              <a:gd name="T4" fmla="*/ 59 w 59"/>
              <a:gd name="T5" fmla="*/ 0 h 61"/>
              <a:gd name="T6" fmla="*/ 59 w 59"/>
              <a:gd name="T7" fmla="*/ 0 h 61"/>
              <a:gd name="T8" fmla="*/ 11 w 59"/>
              <a:gd name="T9" fmla="*/ 61 h 61"/>
              <a:gd name="T10" fmla="*/ 0 60000 65536"/>
              <a:gd name="T11" fmla="*/ 0 60000 65536"/>
              <a:gd name="T12" fmla="*/ 0 60000 65536"/>
              <a:gd name="T13" fmla="*/ 0 60000 65536"/>
              <a:gd name="T14" fmla="*/ 0 60000 65536"/>
              <a:gd name="T15" fmla="*/ 0 w 59"/>
              <a:gd name="T16" fmla="*/ 0 h 61"/>
              <a:gd name="T17" fmla="*/ 59 w 59"/>
              <a:gd name="T18" fmla="*/ 61 h 61"/>
            </a:gdLst>
            <a:ahLst/>
            <a:cxnLst>
              <a:cxn ang="T10">
                <a:pos x="T0" y="T1"/>
              </a:cxn>
              <a:cxn ang="T11">
                <a:pos x="T2" y="T3"/>
              </a:cxn>
              <a:cxn ang="T12">
                <a:pos x="T4" y="T5"/>
              </a:cxn>
              <a:cxn ang="T13">
                <a:pos x="T6" y="T7"/>
              </a:cxn>
              <a:cxn ang="T14">
                <a:pos x="T8" y="T9"/>
              </a:cxn>
            </a:cxnLst>
            <a:rect l="T15" t="T16" r="T17" b="T18"/>
            <a:pathLst>
              <a:path w="59" h="61">
                <a:moveTo>
                  <a:pt x="11" y="61"/>
                </a:moveTo>
                <a:lnTo>
                  <a:pt x="0" y="61"/>
                </a:lnTo>
                <a:lnTo>
                  <a:pt x="59" y="0"/>
                </a:lnTo>
                <a:lnTo>
                  <a:pt x="11" y="61"/>
                </a:lnTo>
                <a:close/>
              </a:path>
            </a:pathLst>
          </a:custGeom>
          <a:solidFill>
            <a:srgbClr val="A2A2A2"/>
          </a:solidFill>
          <a:ln w="9525">
            <a:noFill/>
            <a:round/>
            <a:headEnd/>
            <a:tailEnd/>
          </a:ln>
        </p:spPr>
        <p:txBody>
          <a:bodyPr/>
          <a:lstStyle/>
          <a:p>
            <a:pPr eaLnBrk="0" hangingPunct="0"/>
            <a:endParaRPr lang="pt-PT"/>
          </a:p>
        </p:txBody>
      </p:sp>
      <p:sp>
        <p:nvSpPr>
          <p:cNvPr id="17754" name="Freeform 756"/>
          <p:cNvSpPr>
            <a:spLocks/>
          </p:cNvSpPr>
          <p:nvPr/>
        </p:nvSpPr>
        <p:spPr bwMode="auto">
          <a:xfrm>
            <a:off x="6307138" y="5867400"/>
            <a:ext cx="31750" cy="31750"/>
          </a:xfrm>
          <a:custGeom>
            <a:avLst/>
            <a:gdLst>
              <a:gd name="T0" fmla="*/ 0 w 59"/>
              <a:gd name="T1" fmla="*/ 61 h 61"/>
              <a:gd name="T2" fmla="*/ 0 w 59"/>
              <a:gd name="T3" fmla="*/ 48 h 61"/>
              <a:gd name="T4" fmla="*/ 59 w 59"/>
              <a:gd name="T5" fmla="*/ 0 h 61"/>
              <a:gd name="T6" fmla="*/ 59 w 59"/>
              <a:gd name="T7" fmla="*/ 0 h 61"/>
              <a:gd name="T8" fmla="*/ 0 w 59"/>
              <a:gd name="T9" fmla="*/ 61 h 61"/>
              <a:gd name="T10" fmla="*/ 0 60000 65536"/>
              <a:gd name="T11" fmla="*/ 0 60000 65536"/>
              <a:gd name="T12" fmla="*/ 0 60000 65536"/>
              <a:gd name="T13" fmla="*/ 0 60000 65536"/>
              <a:gd name="T14" fmla="*/ 0 60000 65536"/>
              <a:gd name="T15" fmla="*/ 0 w 59"/>
              <a:gd name="T16" fmla="*/ 0 h 61"/>
              <a:gd name="T17" fmla="*/ 59 w 59"/>
              <a:gd name="T18" fmla="*/ 61 h 61"/>
            </a:gdLst>
            <a:ahLst/>
            <a:cxnLst>
              <a:cxn ang="T10">
                <a:pos x="T0" y="T1"/>
              </a:cxn>
              <a:cxn ang="T11">
                <a:pos x="T2" y="T3"/>
              </a:cxn>
              <a:cxn ang="T12">
                <a:pos x="T4" y="T5"/>
              </a:cxn>
              <a:cxn ang="T13">
                <a:pos x="T6" y="T7"/>
              </a:cxn>
              <a:cxn ang="T14">
                <a:pos x="T8" y="T9"/>
              </a:cxn>
            </a:cxnLst>
            <a:rect l="T15" t="T16" r="T17" b="T18"/>
            <a:pathLst>
              <a:path w="59" h="61">
                <a:moveTo>
                  <a:pt x="0" y="61"/>
                </a:moveTo>
                <a:lnTo>
                  <a:pt x="0" y="48"/>
                </a:lnTo>
                <a:lnTo>
                  <a:pt x="59" y="0"/>
                </a:lnTo>
                <a:lnTo>
                  <a:pt x="0" y="61"/>
                </a:lnTo>
                <a:close/>
              </a:path>
            </a:pathLst>
          </a:custGeom>
          <a:solidFill>
            <a:srgbClr val="A0A0A0"/>
          </a:solidFill>
          <a:ln w="9525">
            <a:noFill/>
            <a:round/>
            <a:headEnd/>
            <a:tailEnd/>
          </a:ln>
        </p:spPr>
        <p:txBody>
          <a:bodyPr/>
          <a:lstStyle/>
          <a:p>
            <a:pPr eaLnBrk="0" hangingPunct="0"/>
            <a:endParaRPr lang="pt-PT"/>
          </a:p>
        </p:txBody>
      </p:sp>
      <p:sp>
        <p:nvSpPr>
          <p:cNvPr id="17755" name="Freeform 757"/>
          <p:cNvSpPr>
            <a:spLocks/>
          </p:cNvSpPr>
          <p:nvPr/>
        </p:nvSpPr>
        <p:spPr bwMode="auto">
          <a:xfrm>
            <a:off x="6300788" y="5867400"/>
            <a:ext cx="38100" cy="25400"/>
          </a:xfrm>
          <a:custGeom>
            <a:avLst/>
            <a:gdLst>
              <a:gd name="T0" fmla="*/ 13 w 72"/>
              <a:gd name="T1" fmla="*/ 48 h 48"/>
              <a:gd name="T2" fmla="*/ 0 w 72"/>
              <a:gd name="T3" fmla="*/ 48 h 48"/>
              <a:gd name="T4" fmla="*/ 48 w 72"/>
              <a:gd name="T5" fmla="*/ 0 h 48"/>
              <a:gd name="T6" fmla="*/ 72 w 72"/>
              <a:gd name="T7" fmla="*/ 0 h 48"/>
              <a:gd name="T8" fmla="*/ 13 w 72"/>
              <a:gd name="T9" fmla="*/ 48 h 48"/>
              <a:gd name="T10" fmla="*/ 0 60000 65536"/>
              <a:gd name="T11" fmla="*/ 0 60000 65536"/>
              <a:gd name="T12" fmla="*/ 0 60000 65536"/>
              <a:gd name="T13" fmla="*/ 0 60000 65536"/>
              <a:gd name="T14" fmla="*/ 0 60000 65536"/>
              <a:gd name="T15" fmla="*/ 0 w 72"/>
              <a:gd name="T16" fmla="*/ 0 h 48"/>
              <a:gd name="T17" fmla="*/ 72 w 72"/>
              <a:gd name="T18" fmla="*/ 48 h 48"/>
            </a:gdLst>
            <a:ahLst/>
            <a:cxnLst>
              <a:cxn ang="T10">
                <a:pos x="T0" y="T1"/>
              </a:cxn>
              <a:cxn ang="T11">
                <a:pos x="T2" y="T3"/>
              </a:cxn>
              <a:cxn ang="T12">
                <a:pos x="T4" y="T5"/>
              </a:cxn>
              <a:cxn ang="T13">
                <a:pos x="T6" y="T7"/>
              </a:cxn>
              <a:cxn ang="T14">
                <a:pos x="T8" y="T9"/>
              </a:cxn>
            </a:cxnLst>
            <a:rect l="T15" t="T16" r="T17" b="T18"/>
            <a:pathLst>
              <a:path w="72" h="48">
                <a:moveTo>
                  <a:pt x="13" y="48"/>
                </a:moveTo>
                <a:lnTo>
                  <a:pt x="0" y="48"/>
                </a:lnTo>
                <a:lnTo>
                  <a:pt x="48" y="0"/>
                </a:lnTo>
                <a:lnTo>
                  <a:pt x="72" y="0"/>
                </a:lnTo>
                <a:lnTo>
                  <a:pt x="13" y="48"/>
                </a:lnTo>
                <a:close/>
              </a:path>
            </a:pathLst>
          </a:custGeom>
          <a:solidFill>
            <a:srgbClr val="9F9F9F"/>
          </a:solidFill>
          <a:ln w="9525">
            <a:noFill/>
            <a:round/>
            <a:headEnd/>
            <a:tailEnd/>
          </a:ln>
        </p:spPr>
        <p:txBody>
          <a:bodyPr/>
          <a:lstStyle/>
          <a:p>
            <a:pPr eaLnBrk="0" hangingPunct="0"/>
            <a:endParaRPr lang="pt-PT"/>
          </a:p>
        </p:txBody>
      </p:sp>
      <p:sp>
        <p:nvSpPr>
          <p:cNvPr id="17756" name="Freeform 758"/>
          <p:cNvSpPr>
            <a:spLocks/>
          </p:cNvSpPr>
          <p:nvPr/>
        </p:nvSpPr>
        <p:spPr bwMode="auto">
          <a:xfrm>
            <a:off x="6307138" y="5867400"/>
            <a:ext cx="31750" cy="25400"/>
          </a:xfrm>
          <a:custGeom>
            <a:avLst/>
            <a:gdLst>
              <a:gd name="T0" fmla="*/ 0 w 59"/>
              <a:gd name="T1" fmla="*/ 48 h 48"/>
              <a:gd name="T2" fmla="*/ 0 w 59"/>
              <a:gd name="T3" fmla="*/ 48 h 48"/>
              <a:gd name="T4" fmla="*/ 47 w 59"/>
              <a:gd name="T5" fmla="*/ 0 h 48"/>
              <a:gd name="T6" fmla="*/ 59 w 59"/>
              <a:gd name="T7" fmla="*/ 0 h 48"/>
              <a:gd name="T8" fmla="*/ 0 w 59"/>
              <a:gd name="T9" fmla="*/ 48 h 48"/>
              <a:gd name="T10" fmla="*/ 0 60000 65536"/>
              <a:gd name="T11" fmla="*/ 0 60000 65536"/>
              <a:gd name="T12" fmla="*/ 0 60000 65536"/>
              <a:gd name="T13" fmla="*/ 0 60000 65536"/>
              <a:gd name="T14" fmla="*/ 0 60000 65536"/>
              <a:gd name="T15" fmla="*/ 0 w 59"/>
              <a:gd name="T16" fmla="*/ 0 h 48"/>
              <a:gd name="T17" fmla="*/ 59 w 59"/>
              <a:gd name="T18" fmla="*/ 48 h 48"/>
            </a:gdLst>
            <a:ahLst/>
            <a:cxnLst>
              <a:cxn ang="T10">
                <a:pos x="T0" y="T1"/>
              </a:cxn>
              <a:cxn ang="T11">
                <a:pos x="T2" y="T3"/>
              </a:cxn>
              <a:cxn ang="T12">
                <a:pos x="T4" y="T5"/>
              </a:cxn>
              <a:cxn ang="T13">
                <a:pos x="T6" y="T7"/>
              </a:cxn>
              <a:cxn ang="T14">
                <a:pos x="T8" y="T9"/>
              </a:cxn>
            </a:cxnLst>
            <a:rect l="T15" t="T16" r="T17" b="T18"/>
            <a:pathLst>
              <a:path w="59" h="48">
                <a:moveTo>
                  <a:pt x="0" y="48"/>
                </a:moveTo>
                <a:lnTo>
                  <a:pt x="0" y="48"/>
                </a:lnTo>
                <a:lnTo>
                  <a:pt x="47" y="0"/>
                </a:lnTo>
                <a:lnTo>
                  <a:pt x="59" y="0"/>
                </a:lnTo>
                <a:lnTo>
                  <a:pt x="0" y="48"/>
                </a:lnTo>
                <a:close/>
              </a:path>
            </a:pathLst>
          </a:custGeom>
          <a:solidFill>
            <a:srgbClr val="9F9F9F"/>
          </a:solidFill>
          <a:ln w="9525">
            <a:noFill/>
            <a:round/>
            <a:headEnd/>
            <a:tailEnd/>
          </a:ln>
        </p:spPr>
        <p:txBody>
          <a:bodyPr/>
          <a:lstStyle/>
          <a:p>
            <a:pPr eaLnBrk="0" hangingPunct="0"/>
            <a:endParaRPr lang="pt-PT"/>
          </a:p>
        </p:txBody>
      </p:sp>
      <p:sp>
        <p:nvSpPr>
          <p:cNvPr id="17757" name="Freeform 759"/>
          <p:cNvSpPr>
            <a:spLocks/>
          </p:cNvSpPr>
          <p:nvPr/>
        </p:nvSpPr>
        <p:spPr bwMode="auto">
          <a:xfrm>
            <a:off x="6300788" y="5867400"/>
            <a:ext cx="31750" cy="25400"/>
          </a:xfrm>
          <a:custGeom>
            <a:avLst/>
            <a:gdLst>
              <a:gd name="T0" fmla="*/ 13 w 60"/>
              <a:gd name="T1" fmla="*/ 48 h 48"/>
              <a:gd name="T2" fmla="*/ 0 w 60"/>
              <a:gd name="T3" fmla="*/ 48 h 48"/>
              <a:gd name="T4" fmla="*/ 60 w 60"/>
              <a:gd name="T5" fmla="*/ 0 h 48"/>
              <a:gd name="T6" fmla="*/ 60 w 60"/>
              <a:gd name="T7" fmla="*/ 0 h 48"/>
              <a:gd name="T8" fmla="*/ 13 w 60"/>
              <a:gd name="T9" fmla="*/ 48 h 48"/>
              <a:gd name="T10" fmla="*/ 0 60000 65536"/>
              <a:gd name="T11" fmla="*/ 0 60000 65536"/>
              <a:gd name="T12" fmla="*/ 0 60000 65536"/>
              <a:gd name="T13" fmla="*/ 0 60000 65536"/>
              <a:gd name="T14" fmla="*/ 0 60000 65536"/>
              <a:gd name="T15" fmla="*/ 0 w 60"/>
              <a:gd name="T16" fmla="*/ 0 h 48"/>
              <a:gd name="T17" fmla="*/ 60 w 60"/>
              <a:gd name="T18" fmla="*/ 48 h 48"/>
            </a:gdLst>
            <a:ahLst/>
            <a:cxnLst>
              <a:cxn ang="T10">
                <a:pos x="T0" y="T1"/>
              </a:cxn>
              <a:cxn ang="T11">
                <a:pos x="T2" y="T3"/>
              </a:cxn>
              <a:cxn ang="T12">
                <a:pos x="T4" y="T5"/>
              </a:cxn>
              <a:cxn ang="T13">
                <a:pos x="T6" y="T7"/>
              </a:cxn>
              <a:cxn ang="T14">
                <a:pos x="T8" y="T9"/>
              </a:cxn>
            </a:cxnLst>
            <a:rect l="T15" t="T16" r="T17" b="T18"/>
            <a:pathLst>
              <a:path w="60" h="48">
                <a:moveTo>
                  <a:pt x="13" y="48"/>
                </a:moveTo>
                <a:lnTo>
                  <a:pt x="0" y="48"/>
                </a:lnTo>
                <a:lnTo>
                  <a:pt x="60" y="0"/>
                </a:lnTo>
                <a:lnTo>
                  <a:pt x="13" y="48"/>
                </a:lnTo>
                <a:close/>
              </a:path>
            </a:pathLst>
          </a:custGeom>
          <a:solidFill>
            <a:srgbClr val="9D9D9D"/>
          </a:solidFill>
          <a:ln w="9525">
            <a:noFill/>
            <a:round/>
            <a:headEnd/>
            <a:tailEnd/>
          </a:ln>
        </p:spPr>
        <p:txBody>
          <a:bodyPr/>
          <a:lstStyle/>
          <a:p>
            <a:pPr eaLnBrk="0" hangingPunct="0"/>
            <a:endParaRPr lang="pt-PT"/>
          </a:p>
        </p:txBody>
      </p:sp>
      <p:sp>
        <p:nvSpPr>
          <p:cNvPr id="17758" name="Freeform 760"/>
          <p:cNvSpPr>
            <a:spLocks/>
          </p:cNvSpPr>
          <p:nvPr/>
        </p:nvSpPr>
        <p:spPr bwMode="auto">
          <a:xfrm>
            <a:off x="6300788" y="5867400"/>
            <a:ext cx="31750" cy="25400"/>
          </a:xfrm>
          <a:custGeom>
            <a:avLst/>
            <a:gdLst>
              <a:gd name="T0" fmla="*/ 0 w 60"/>
              <a:gd name="T1" fmla="*/ 48 h 48"/>
              <a:gd name="T2" fmla="*/ 0 w 60"/>
              <a:gd name="T3" fmla="*/ 48 h 48"/>
              <a:gd name="T4" fmla="*/ 60 w 60"/>
              <a:gd name="T5" fmla="*/ 0 h 48"/>
              <a:gd name="T6" fmla="*/ 60 w 60"/>
              <a:gd name="T7" fmla="*/ 0 h 48"/>
              <a:gd name="T8" fmla="*/ 0 w 60"/>
              <a:gd name="T9" fmla="*/ 48 h 48"/>
              <a:gd name="T10" fmla="*/ 0 60000 65536"/>
              <a:gd name="T11" fmla="*/ 0 60000 65536"/>
              <a:gd name="T12" fmla="*/ 0 60000 65536"/>
              <a:gd name="T13" fmla="*/ 0 60000 65536"/>
              <a:gd name="T14" fmla="*/ 0 60000 65536"/>
              <a:gd name="T15" fmla="*/ 0 w 60"/>
              <a:gd name="T16" fmla="*/ 0 h 48"/>
              <a:gd name="T17" fmla="*/ 60 w 60"/>
              <a:gd name="T18" fmla="*/ 48 h 48"/>
            </a:gdLst>
            <a:ahLst/>
            <a:cxnLst>
              <a:cxn ang="T10">
                <a:pos x="T0" y="T1"/>
              </a:cxn>
              <a:cxn ang="T11">
                <a:pos x="T2" y="T3"/>
              </a:cxn>
              <a:cxn ang="T12">
                <a:pos x="T4" y="T5"/>
              </a:cxn>
              <a:cxn ang="T13">
                <a:pos x="T6" y="T7"/>
              </a:cxn>
              <a:cxn ang="T14">
                <a:pos x="T8" y="T9"/>
              </a:cxn>
            </a:cxnLst>
            <a:rect l="T15" t="T16" r="T17" b="T18"/>
            <a:pathLst>
              <a:path w="60" h="48">
                <a:moveTo>
                  <a:pt x="0" y="48"/>
                </a:moveTo>
                <a:lnTo>
                  <a:pt x="0" y="48"/>
                </a:lnTo>
                <a:lnTo>
                  <a:pt x="60" y="0"/>
                </a:lnTo>
                <a:lnTo>
                  <a:pt x="0" y="48"/>
                </a:lnTo>
                <a:close/>
              </a:path>
            </a:pathLst>
          </a:custGeom>
          <a:solidFill>
            <a:srgbClr val="9B9B9B"/>
          </a:solidFill>
          <a:ln w="9525">
            <a:noFill/>
            <a:round/>
            <a:headEnd/>
            <a:tailEnd/>
          </a:ln>
        </p:spPr>
        <p:txBody>
          <a:bodyPr/>
          <a:lstStyle/>
          <a:p>
            <a:pPr eaLnBrk="0" hangingPunct="0"/>
            <a:endParaRPr lang="pt-PT"/>
          </a:p>
        </p:txBody>
      </p:sp>
      <p:sp>
        <p:nvSpPr>
          <p:cNvPr id="17759" name="Freeform 761"/>
          <p:cNvSpPr>
            <a:spLocks/>
          </p:cNvSpPr>
          <p:nvPr/>
        </p:nvSpPr>
        <p:spPr bwMode="auto">
          <a:xfrm>
            <a:off x="6300788" y="5867400"/>
            <a:ext cx="31750" cy="25400"/>
          </a:xfrm>
          <a:custGeom>
            <a:avLst/>
            <a:gdLst>
              <a:gd name="T0" fmla="*/ 0 w 60"/>
              <a:gd name="T1" fmla="*/ 48 h 48"/>
              <a:gd name="T2" fmla="*/ 0 w 60"/>
              <a:gd name="T3" fmla="*/ 48 h 48"/>
              <a:gd name="T4" fmla="*/ 48 w 60"/>
              <a:gd name="T5" fmla="*/ 0 h 48"/>
              <a:gd name="T6" fmla="*/ 60 w 60"/>
              <a:gd name="T7" fmla="*/ 0 h 48"/>
              <a:gd name="T8" fmla="*/ 0 w 60"/>
              <a:gd name="T9" fmla="*/ 48 h 48"/>
              <a:gd name="T10" fmla="*/ 0 60000 65536"/>
              <a:gd name="T11" fmla="*/ 0 60000 65536"/>
              <a:gd name="T12" fmla="*/ 0 60000 65536"/>
              <a:gd name="T13" fmla="*/ 0 60000 65536"/>
              <a:gd name="T14" fmla="*/ 0 60000 65536"/>
              <a:gd name="T15" fmla="*/ 0 w 60"/>
              <a:gd name="T16" fmla="*/ 0 h 48"/>
              <a:gd name="T17" fmla="*/ 60 w 60"/>
              <a:gd name="T18" fmla="*/ 48 h 48"/>
            </a:gdLst>
            <a:ahLst/>
            <a:cxnLst>
              <a:cxn ang="T10">
                <a:pos x="T0" y="T1"/>
              </a:cxn>
              <a:cxn ang="T11">
                <a:pos x="T2" y="T3"/>
              </a:cxn>
              <a:cxn ang="T12">
                <a:pos x="T4" y="T5"/>
              </a:cxn>
              <a:cxn ang="T13">
                <a:pos x="T6" y="T7"/>
              </a:cxn>
              <a:cxn ang="T14">
                <a:pos x="T8" y="T9"/>
              </a:cxn>
            </a:cxnLst>
            <a:rect l="T15" t="T16" r="T17" b="T18"/>
            <a:pathLst>
              <a:path w="60" h="48">
                <a:moveTo>
                  <a:pt x="0" y="48"/>
                </a:moveTo>
                <a:lnTo>
                  <a:pt x="0" y="48"/>
                </a:lnTo>
                <a:lnTo>
                  <a:pt x="48" y="0"/>
                </a:lnTo>
                <a:lnTo>
                  <a:pt x="60" y="0"/>
                </a:lnTo>
                <a:lnTo>
                  <a:pt x="0" y="48"/>
                </a:lnTo>
                <a:close/>
              </a:path>
            </a:pathLst>
          </a:custGeom>
          <a:solidFill>
            <a:srgbClr val="999999"/>
          </a:solidFill>
          <a:ln w="9525">
            <a:noFill/>
            <a:round/>
            <a:headEnd/>
            <a:tailEnd/>
          </a:ln>
        </p:spPr>
        <p:txBody>
          <a:bodyPr/>
          <a:lstStyle/>
          <a:p>
            <a:pPr eaLnBrk="0" hangingPunct="0"/>
            <a:endParaRPr lang="pt-PT"/>
          </a:p>
        </p:txBody>
      </p:sp>
      <p:sp>
        <p:nvSpPr>
          <p:cNvPr id="17760" name="Freeform 762"/>
          <p:cNvSpPr>
            <a:spLocks/>
          </p:cNvSpPr>
          <p:nvPr/>
        </p:nvSpPr>
        <p:spPr bwMode="auto">
          <a:xfrm>
            <a:off x="6218238" y="5892800"/>
            <a:ext cx="165100" cy="152400"/>
          </a:xfrm>
          <a:custGeom>
            <a:avLst/>
            <a:gdLst>
              <a:gd name="T0" fmla="*/ 155 w 311"/>
              <a:gd name="T1" fmla="*/ 0 h 288"/>
              <a:gd name="T2" fmla="*/ 131 w 311"/>
              <a:gd name="T3" fmla="*/ 0 h 288"/>
              <a:gd name="T4" fmla="*/ 120 w 311"/>
              <a:gd name="T5" fmla="*/ 13 h 288"/>
              <a:gd name="T6" fmla="*/ 107 w 311"/>
              <a:gd name="T7" fmla="*/ 13 h 288"/>
              <a:gd name="T8" fmla="*/ 96 w 311"/>
              <a:gd name="T9" fmla="*/ 13 h 288"/>
              <a:gd name="T10" fmla="*/ 84 w 311"/>
              <a:gd name="T11" fmla="*/ 24 h 288"/>
              <a:gd name="T12" fmla="*/ 60 w 311"/>
              <a:gd name="T13" fmla="*/ 24 h 288"/>
              <a:gd name="T14" fmla="*/ 48 w 311"/>
              <a:gd name="T15" fmla="*/ 49 h 288"/>
              <a:gd name="T16" fmla="*/ 36 w 311"/>
              <a:gd name="T17" fmla="*/ 60 h 288"/>
              <a:gd name="T18" fmla="*/ 24 w 311"/>
              <a:gd name="T19" fmla="*/ 73 h 288"/>
              <a:gd name="T20" fmla="*/ 12 w 311"/>
              <a:gd name="T21" fmla="*/ 84 h 288"/>
              <a:gd name="T22" fmla="*/ 12 w 311"/>
              <a:gd name="T23" fmla="*/ 97 h 288"/>
              <a:gd name="T24" fmla="*/ 0 w 311"/>
              <a:gd name="T25" fmla="*/ 108 h 288"/>
              <a:gd name="T26" fmla="*/ 0 w 311"/>
              <a:gd name="T27" fmla="*/ 121 h 288"/>
              <a:gd name="T28" fmla="*/ 0 w 311"/>
              <a:gd name="T29" fmla="*/ 132 h 288"/>
              <a:gd name="T30" fmla="*/ 0 w 311"/>
              <a:gd name="T31" fmla="*/ 145 h 288"/>
              <a:gd name="T32" fmla="*/ 0 w 311"/>
              <a:gd name="T33" fmla="*/ 169 h 288"/>
              <a:gd name="T34" fmla="*/ 0 w 311"/>
              <a:gd name="T35" fmla="*/ 180 h 288"/>
              <a:gd name="T36" fmla="*/ 0 w 311"/>
              <a:gd name="T37" fmla="*/ 192 h 288"/>
              <a:gd name="T38" fmla="*/ 12 w 311"/>
              <a:gd name="T39" fmla="*/ 204 h 288"/>
              <a:gd name="T40" fmla="*/ 12 w 311"/>
              <a:gd name="T41" fmla="*/ 216 h 288"/>
              <a:gd name="T42" fmla="*/ 24 w 311"/>
              <a:gd name="T43" fmla="*/ 228 h 288"/>
              <a:gd name="T44" fmla="*/ 36 w 311"/>
              <a:gd name="T45" fmla="*/ 240 h 288"/>
              <a:gd name="T46" fmla="*/ 48 w 311"/>
              <a:gd name="T47" fmla="*/ 252 h 288"/>
              <a:gd name="T48" fmla="*/ 60 w 311"/>
              <a:gd name="T49" fmla="*/ 264 h 288"/>
              <a:gd name="T50" fmla="*/ 84 w 311"/>
              <a:gd name="T51" fmla="*/ 276 h 288"/>
              <a:gd name="T52" fmla="*/ 96 w 311"/>
              <a:gd name="T53" fmla="*/ 276 h 288"/>
              <a:gd name="T54" fmla="*/ 107 w 311"/>
              <a:gd name="T55" fmla="*/ 288 h 288"/>
              <a:gd name="T56" fmla="*/ 120 w 311"/>
              <a:gd name="T57" fmla="*/ 288 h 288"/>
              <a:gd name="T58" fmla="*/ 131 w 311"/>
              <a:gd name="T59" fmla="*/ 288 h 288"/>
              <a:gd name="T60" fmla="*/ 155 w 311"/>
              <a:gd name="T61" fmla="*/ 288 h 288"/>
              <a:gd name="T62" fmla="*/ 168 w 311"/>
              <a:gd name="T63" fmla="*/ 288 h 288"/>
              <a:gd name="T64" fmla="*/ 179 w 311"/>
              <a:gd name="T65" fmla="*/ 288 h 288"/>
              <a:gd name="T66" fmla="*/ 203 w 311"/>
              <a:gd name="T67" fmla="*/ 288 h 288"/>
              <a:gd name="T68" fmla="*/ 215 w 311"/>
              <a:gd name="T69" fmla="*/ 276 h 288"/>
              <a:gd name="T70" fmla="*/ 227 w 311"/>
              <a:gd name="T71" fmla="*/ 276 h 288"/>
              <a:gd name="T72" fmla="*/ 239 w 311"/>
              <a:gd name="T73" fmla="*/ 264 h 288"/>
              <a:gd name="T74" fmla="*/ 263 w 311"/>
              <a:gd name="T75" fmla="*/ 252 h 288"/>
              <a:gd name="T76" fmla="*/ 275 w 311"/>
              <a:gd name="T77" fmla="*/ 240 h 288"/>
              <a:gd name="T78" fmla="*/ 287 w 311"/>
              <a:gd name="T79" fmla="*/ 228 h 288"/>
              <a:gd name="T80" fmla="*/ 287 w 311"/>
              <a:gd name="T81" fmla="*/ 216 h 288"/>
              <a:gd name="T82" fmla="*/ 299 w 311"/>
              <a:gd name="T83" fmla="*/ 204 h 288"/>
              <a:gd name="T84" fmla="*/ 299 w 311"/>
              <a:gd name="T85" fmla="*/ 192 h 288"/>
              <a:gd name="T86" fmla="*/ 299 w 311"/>
              <a:gd name="T87" fmla="*/ 180 h 288"/>
              <a:gd name="T88" fmla="*/ 311 w 311"/>
              <a:gd name="T89" fmla="*/ 169 h 288"/>
              <a:gd name="T90" fmla="*/ 311 w 311"/>
              <a:gd name="T91" fmla="*/ 145 h 288"/>
              <a:gd name="T92" fmla="*/ 311 w 311"/>
              <a:gd name="T93" fmla="*/ 132 h 288"/>
              <a:gd name="T94" fmla="*/ 299 w 311"/>
              <a:gd name="T95" fmla="*/ 121 h 288"/>
              <a:gd name="T96" fmla="*/ 299 w 311"/>
              <a:gd name="T97" fmla="*/ 108 h 288"/>
              <a:gd name="T98" fmla="*/ 299 w 311"/>
              <a:gd name="T99" fmla="*/ 97 h 288"/>
              <a:gd name="T100" fmla="*/ 287 w 311"/>
              <a:gd name="T101" fmla="*/ 84 h 288"/>
              <a:gd name="T102" fmla="*/ 287 w 311"/>
              <a:gd name="T103" fmla="*/ 73 h 288"/>
              <a:gd name="T104" fmla="*/ 275 w 311"/>
              <a:gd name="T105" fmla="*/ 60 h 288"/>
              <a:gd name="T106" fmla="*/ 263 w 311"/>
              <a:gd name="T107" fmla="*/ 49 h 288"/>
              <a:gd name="T108" fmla="*/ 239 w 311"/>
              <a:gd name="T109" fmla="*/ 24 h 288"/>
              <a:gd name="T110" fmla="*/ 227 w 311"/>
              <a:gd name="T111" fmla="*/ 24 h 288"/>
              <a:gd name="T112" fmla="*/ 215 w 311"/>
              <a:gd name="T113" fmla="*/ 13 h 288"/>
              <a:gd name="T114" fmla="*/ 203 w 311"/>
              <a:gd name="T115" fmla="*/ 13 h 288"/>
              <a:gd name="T116" fmla="*/ 179 w 311"/>
              <a:gd name="T117" fmla="*/ 13 h 288"/>
              <a:gd name="T118" fmla="*/ 168 w 311"/>
              <a:gd name="T119" fmla="*/ 0 h 288"/>
              <a:gd name="T120" fmla="*/ 155 w 311"/>
              <a:gd name="T121" fmla="*/ 0 h 28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11"/>
              <a:gd name="T184" fmla="*/ 0 h 288"/>
              <a:gd name="T185" fmla="*/ 311 w 311"/>
              <a:gd name="T186" fmla="*/ 288 h 288"/>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11" h="288">
                <a:moveTo>
                  <a:pt x="155" y="0"/>
                </a:moveTo>
                <a:lnTo>
                  <a:pt x="131" y="0"/>
                </a:lnTo>
                <a:lnTo>
                  <a:pt x="120" y="13"/>
                </a:lnTo>
                <a:lnTo>
                  <a:pt x="107" y="13"/>
                </a:lnTo>
                <a:lnTo>
                  <a:pt x="96" y="13"/>
                </a:lnTo>
                <a:lnTo>
                  <a:pt x="84" y="24"/>
                </a:lnTo>
                <a:lnTo>
                  <a:pt x="60" y="24"/>
                </a:lnTo>
                <a:lnTo>
                  <a:pt x="48" y="49"/>
                </a:lnTo>
                <a:lnTo>
                  <a:pt x="36" y="60"/>
                </a:lnTo>
                <a:lnTo>
                  <a:pt x="24" y="73"/>
                </a:lnTo>
                <a:lnTo>
                  <a:pt x="12" y="84"/>
                </a:lnTo>
                <a:lnTo>
                  <a:pt x="12" y="97"/>
                </a:lnTo>
                <a:lnTo>
                  <a:pt x="0" y="108"/>
                </a:lnTo>
                <a:lnTo>
                  <a:pt x="0" y="121"/>
                </a:lnTo>
                <a:lnTo>
                  <a:pt x="0" y="132"/>
                </a:lnTo>
                <a:lnTo>
                  <a:pt x="0" y="145"/>
                </a:lnTo>
                <a:lnTo>
                  <a:pt x="0" y="169"/>
                </a:lnTo>
                <a:lnTo>
                  <a:pt x="0" y="180"/>
                </a:lnTo>
                <a:lnTo>
                  <a:pt x="0" y="192"/>
                </a:lnTo>
                <a:lnTo>
                  <a:pt x="12" y="204"/>
                </a:lnTo>
                <a:lnTo>
                  <a:pt x="12" y="216"/>
                </a:lnTo>
                <a:lnTo>
                  <a:pt x="24" y="228"/>
                </a:lnTo>
                <a:lnTo>
                  <a:pt x="36" y="240"/>
                </a:lnTo>
                <a:lnTo>
                  <a:pt x="48" y="252"/>
                </a:lnTo>
                <a:lnTo>
                  <a:pt x="60" y="264"/>
                </a:lnTo>
                <a:lnTo>
                  <a:pt x="84" y="276"/>
                </a:lnTo>
                <a:lnTo>
                  <a:pt x="96" y="276"/>
                </a:lnTo>
                <a:lnTo>
                  <a:pt x="107" y="288"/>
                </a:lnTo>
                <a:lnTo>
                  <a:pt x="120" y="288"/>
                </a:lnTo>
                <a:lnTo>
                  <a:pt x="131" y="288"/>
                </a:lnTo>
                <a:lnTo>
                  <a:pt x="155" y="288"/>
                </a:lnTo>
                <a:lnTo>
                  <a:pt x="168" y="288"/>
                </a:lnTo>
                <a:lnTo>
                  <a:pt x="179" y="288"/>
                </a:lnTo>
                <a:lnTo>
                  <a:pt x="203" y="288"/>
                </a:lnTo>
                <a:lnTo>
                  <a:pt x="215" y="276"/>
                </a:lnTo>
                <a:lnTo>
                  <a:pt x="227" y="276"/>
                </a:lnTo>
                <a:lnTo>
                  <a:pt x="239" y="264"/>
                </a:lnTo>
                <a:lnTo>
                  <a:pt x="263" y="252"/>
                </a:lnTo>
                <a:lnTo>
                  <a:pt x="275" y="240"/>
                </a:lnTo>
                <a:lnTo>
                  <a:pt x="287" y="228"/>
                </a:lnTo>
                <a:lnTo>
                  <a:pt x="287" y="216"/>
                </a:lnTo>
                <a:lnTo>
                  <a:pt x="299" y="204"/>
                </a:lnTo>
                <a:lnTo>
                  <a:pt x="299" y="192"/>
                </a:lnTo>
                <a:lnTo>
                  <a:pt x="299" y="180"/>
                </a:lnTo>
                <a:lnTo>
                  <a:pt x="311" y="169"/>
                </a:lnTo>
                <a:lnTo>
                  <a:pt x="311" y="145"/>
                </a:lnTo>
                <a:lnTo>
                  <a:pt x="311" y="132"/>
                </a:lnTo>
                <a:lnTo>
                  <a:pt x="299" y="121"/>
                </a:lnTo>
                <a:lnTo>
                  <a:pt x="299" y="108"/>
                </a:lnTo>
                <a:lnTo>
                  <a:pt x="299" y="97"/>
                </a:lnTo>
                <a:lnTo>
                  <a:pt x="287" y="84"/>
                </a:lnTo>
                <a:lnTo>
                  <a:pt x="287" y="73"/>
                </a:lnTo>
                <a:lnTo>
                  <a:pt x="275" y="60"/>
                </a:lnTo>
                <a:lnTo>
                  <a:pt x="263" y="49"/>
                </a:lnTo>
                <a:lnTo>
                  <a:pt x="239" y="24"/>
                </a:lnTo>
                <a:lnTo>
                  <a:pt x="227" y="24"/>
                </a:lnTo>
                <a:lnTo>
                  <a:pt x="215" y="13"/>
                </a:lnTo>
                <a:lnTo>
                  <a:pt x="203" y="13"/>
                </a:lnTo>
                <a:lnTo>
                  <a:pt x="179" y="13"/>
                </a:lnTo>
                <a:lnTo>
                  <a:pt x="168" y="0"/>
                </a:lnTo>
                <a:lnTo>
                  <a:pt x="155" y="0"/>
                </a:lnTo>
                <a:close/>
              </a:path>
            </a:pathLst>
          </a:custGeom>
          <a:solidFill>
            <a:srgbClr val="C4C4C4"/>
          </a:solidFill>
          <a:ln w="9525">
            <a:noFill/>
            <a:round/>
            <a:headEnd/>
            <a:tailEnd/>
          </a:ln>
        </p:spPr>
        <p:txBody>
          <a:bodyPr/>
          <a:lstStyle/>
          <a:p>
            <a:pPr eaLnBrk="0" hangingPunct="0"/>
            <a:endParaRPr lang="pt-PT"/>
          </a:p>
        </p:txBody>
      </p:sp>
      <p:sp>
        <p:nvSpPr>
          <p:cNvPr id="17761" name="Line 763"/>
          <p:cNvSpPr>
            <a:spLocks noChangeShapeType="1"/>
          </p:cNvSpPr>
          <p:nvPr/>
        </p:nvSpPr>
        <p:spPr bwMode="auto">
          <a:xfrm flipV="1">
            <a:off x="6224588" y="4448175"/>
            <a:ext cx="1587" cy="1520825"/>
          </a:xfrm>
          <a:prstGeom prst="line">
            <a:avLst/>
          </a:prstGeom>
          <a:noFill/>
          <a:ln w="6350">
            <a:solidFill>
              <a:srgbClr val="3366FF"/>
            </a:solidFill>
            <a:round/>
            <a:headEnd/>
            <a:tailEnd/>
          </a:ln>
        </p:spPr>
        <p:txBody>
          <a:bodyPr/>
          <a:lstStyle/>
          <a:p>
            <a:endParaRPr lang="en-US"/>
          </a:p>
        </p:txBody>
      </p:sp>
      <p:sp>
        <p:nvSpPr>
          <p:cNvPr id="17762" name="Line 764"/>
          <p:cNvSpPr>
            <a:spLocks noChangeShapeType="1"/>
          </p:cNvSpPr>
          <p:nvPr/>
        </p:nvSpPr>
        <p:spPr bwMode="auto">
          <a:xfrm flipV="1">
            <a:off x="6207125" y="4448175"/>
            <a:ext cx="1588" cy="1520825"/>
          </a:xfrm>
          <a:prstGeom prst="line">
            <a:avLst/>
          </a:prstGeom>
          <a:noFill/>
          <a:ln w="6350">
            <a:solidFill>
              <a:srgbClr val="3366FF"/>
            </a:solidFill>
            <a:round/>
            <a:headEnd/>
            <a:tailEnd/>
          </a:ln>
        </p:spPr>
        <p:txBody>
          <a:bodyPr/>
          <a:lstStyle/>
          <a:p>
            <a:endParaRPr lang="en-US"/>
          </a:p>
        </p:txBody>
      </p:sp>
      <p:sp>
        <p:nvSpPr>
          <p:cNvPr id="17763" name="Line 765"/>
          <p:cNvSpPr>
            <a:spLocks noChangeShapeType="1"/>
          </p:cNvSpPr>
          <p:nvPr/>
        </p:nvSpPr>
        <p:spPr bwMode="auto">
          <a:xfrm>
            <a:off x="6218238" y="4460875"/>
            <a:ext cx="587375" cy="1588"/>
          </a:xfrm>
          <a:prstGeom prst="line">
            <a:avLst/>
          </a:prstGeom>
          <a:noFill/>
          <a:ln w="6350">
            <a:solidFill>
              <a:srgbClr val="3366FF"/>
            </a:solidFill>
            <a:round/>
            <a:headEnd/>
            <a:tailEnd/>
          </a:ln>
        </p:spPr>
        <p:txBody>
          <a:bodyPr/>
          <a:lstStyle/>
          <a:p>
            <a:endParaRPr lang="en-US"/>
          </a:p>
        </p:txBody>
      </p:sp>
      <p:sp>
        <p:nvSpPr>
          <p:cNvPr id="17764" name="Line 766"/>
          <p:cNvSpPr>
            <a:spLocks noChangeShapeType="1"/>
          </p:cNvSpPr>
          <p:nvPr/>
        </p:nvSpPr>
        <p:spPr bwMode="auto">
          <a:xfrm>
            <a:off x="6218238" y="4443413"/>
            <a:ext cx="587375" cy="1587"/>
          </a:xfrm>
          <a:prstGeom prst="line">
            <a:avLst/>
          </a:prstGeom>
          <a:noFill/>
          <a:ln w="6350">
            <a:solidFill>
              <a:srgbClr val="3366FF"/>
            </a:solidFill>
            <a:round/>
            <a:headEnd/>
            <a:tailEnd/>
          </a:ln>
        </p:spPr>
        <p:txBody>
          <a:bodyPr/>
          <a:lstStyle/>
          <a:p>
            <a:endParaRPr lang="en-US"/>
          </a:p>
        </p:txBody>
      </p:sp>
      <p:sp>
        <p:nvSpPr>
          <p:cNvPr id="17765" name="Freeform 767"/>
          <p:cNvSpPr>
            <a:spLocks/>
          </p:cNvSpPr>
          <p:nvPr/>
        </p:nvSpPr>
        <p:spPr bwMode="auto">
          <a:xfrm>
            <a:off x="6805613" y="4418013"/>
            <a:ext cx="69850" cy="68262"/>
          </a:xfrm>
          <a:custGeom>
            <a:avLst/>
            <a:gdLst>
              <a:gd name="T0" fmla="*/ 0 w 132"/>
              <a:gd name="T1" fmla="*/ 131 h 131"/>
              <a:gd name="T2" fmla="*/ 132 w 132"/>
              <a:gd name="T3" fmla="*/ 59 h 131"/>
              <a:gd name="T4" fmla="*/ 0 w 132"/>
              <a:gd name="T5" fmla="*/ 0 h 131"/>
              <a:gd name="T6" fmla="*/ 0 w 132"/>
              <a:gd name="T7" fmla="*/ 131 h 131"/>
              <a:gd name="T8" fmla="*/ 0 60000 65536"/>
              <a:gd name="T9" fmla="*/ 0 60000 65536"/>
              <a:gd name="T10" fmla="*/ 0 60000 65536"/>
              <a:gd name="T11" fmla="*/ 0 60000 65536"/>
              <a:gd name="T12" fmla="*/ 0 w 132"/>
              <a:gd name="T13" fmla="*/ 0 h 131"/>
              <a:gd name="T14" fmla="*/ 132 w 132"/>
              <a:gd name="T15" fmla="*/ 131 h 131"/>
            </a:gdLst>
            <a:ahLst/>
            <a:cxnLst>
              <a:cxn ang="T8">
                <a:pos x="T0" y="T1"/>
              </a:cxn>
              <a:cxn ang="T9">
                <a:pos x="T2" y="T3"/>
              </a:cxn>
              <a:cxn ang="T10">
                <a:pos x="T4" y="T5"/>
              </a:cxn>
              <a:cxn ang="T11">
                <a:pos x="T6" y="T7"/>
              </a:cxn>
            </a:cxnLst>
            <a:rect l="T12" t="T13" r="T14" b="T15"/>
            <a:pathLst>
              <a:path w="132" h="131">
                <a:moveTo>
                  <a:pt x="0" y="131"/>
                </a:moveTo>
                <a:lnTo>
                  <a:pt x="132" y="59"/>
                </a:lnTo>
                <a:lnTo>
                  <a:pt x="0" y="0"/>
                </a:lnTo>
                <a:lnTo>
                  <a:pt x="0" y="131"/>
                </a:lnTo>
                <a:close/>
              </a:path>
            </a:pathLst>
          </a:custGeom>
          <a:solidFill>
            <a:srgbClr val="3366FF"/>
          </a:solidFill>
          <a:ln w="9525">
            <a:noFill/>
            <a:round/>
            <a:headEnd/>
            <a:tailEnd/>
          </a:ln>
        </p:spPr>
        <p:txBody>
          <a:bodyPr/>
          <a:lstStyle/>
          <a:p>
            <a:pPr eaLnBrk="0" hangingPunct="0"/>
            <a:endParaRPr lang="pt-PT"/>
          </a:p>
        </p:txBody>
      </p:sp>
      <p:sp>
        <p:nvSpPr>
          <p:cNvPr id="17766" name="Line 768"/>
          <p:cNvSpPr>
            <a:spLocks noChangeShapeType="1"/>
          </p:cNvSpPr>
          <p:nvPr/>
        </p:nvSpPr>
        <p:spPr bwMode="auto">
          <a:xfrm>
            <a:off x="7451725" y="4689475"/>
            <a:ext cx="820738" cy="1588"/>
          </a:xfrm>
          <a:prstGeom prst="line">
            <a:avLst/>
          </a:prstGeom>
          <a:noFill/>
          <a:ln w="6350">
            <a:solidFill>
              <a:srgbClr val="3366FF"/>
            </a:solidFill>
            <a:round/>
            <a:headEnd/>
            <a:tailEnd/>
          </a:ln>
        </p:spPr>
        <p:txBody>
          <a:bodyPr/>
          <a:lstStyle/>
          <a:p>
            <a:endParaRPr lang="en-US"/>
          </a:p>
        </p:txBody>
      </p:sp>
      <p:sp>
        <p:nvSpPr>
          <p:cNvPr id="17767" name="Line 769"/>
          <p:cNvSpPr>
            <a:spLocks noChangeShapeType="1"/>
          </p:cNvSpPr>
          <p:nvPr/>
        </p:nvSpPr>
        <p:spPr bwMode="auto">
          <a:xfrm>
            <a:off x="7451725" y="4670425"/>
            <a:ext cx="820738" cy="1588"/>
          </a:xfrm>
          <a:prstGeom prst="line">
            <a:avLst/>
          </a:prstGeom>
          <a:noFill/>
          <a:ln w="6350">
            <a:solidFill>
              <a:srgbClr val="3366FF"/>
            </a:solidFill>
            <a:round/>
            <a:headEnd/>
            <a:tailEnd/>
          </a:ln>
        </p:spPr>
        <p:txBody>
          <a:bodyPr/>
          <a:lstStyle/>
          <a:p>
            <a:endParaRPr lang="en-US"/>
          </a:p>
        </p:txBody>
      </p:sp>
      <p:sp>
        <p:nvSpPr>
          <p:cNvPr id="17768" name="Line 770"/>
          <p:cNvSpPr>
            <a:spLocks noChangeShapeType="1"/>
          </p:cNvSpPr>
          <p:nvPr/>
        </p:nvSpPr>
        <p:spPr bwMode="auto">
          <a:xfrm>
            <a:off x="8278813" y="4676775"/>
            <a:ext cx="1587" cy="747713"/>
          </a:xfrm>
          <a:prstGeom prst="line">
            <a:avLst/>
          </a:prstGeom>
          <a:noFill/>
          <a:ln w="6350">
            <a:solidFill>
              <a:srgbClr val="3366FF"/>
            </a:solidFill>
            <a:round/>
            <a:headEnd/>
            <a:tailEnd/>
          </a:ln>
        </p:spPr>
        <p:txBody>
          <a:bodyPr/>
          <a:lstStyle/>
          <a:p>
            <a:endParaRPr lang="en-US"/>
          </a:p>
        </p:txBody>
      </p:sp>
      <p:sp>
        <p:nvSpPr>
          <p:cNvPr id="17769" name="Line 771"/>
          <p:cNvSpPr>
            <a:spLocks noChangeShapeType="1"/>
          </p:cNvSpPr>
          <p:nvPr/>
        </p:nvSpPr>
        <p:spPr bwMode="auto">
          <a:xfrm>
            <a:off x="8259763" y="4676775"/>
            <a:ext cx="1587" cy="747713"/>
          </a:xfrm>
          <a:prstGeom prst="line">
            <a:avLst/>
          </a:prstGeom>
          <a:noFill/>
          <a:ln w="6350">
            <a:solidFill>
              <a:srgbClr val="3366FF"/>
            </a:solidFill>
            <a:round/>
            <a:headEnd/>
            <a:tailEnd/>
          </a:ln>
        </p:spPr>
        <p:txBody>
          <a:bodyPr/>
          <a:lstStyle/>
          <a:p>
            <a:endParaRPr lang="en-US"/>
          </a:p>
        </p:txBody>
      </p:sp>
      <p:sp>
        <p:nvSpPr>
          <p:cNvPr id="17770" name="Freeform 772"/>
          <p:cNvSpPr>
            <a:spLocks/>
          </p:cNvSpPr>
          <p:nvPr/>
        </p:nvSpPr>
        <p:spPr bwMode="auto">
          <a:xfrm>
            <a:off x="8234363" y="5418138"/>
            <a:ext cx="69850" cy="69850"/>
          </a:xfrm>
          <a:custGeom>
            <a:avLst/>
            <a:gdLst>
              <a:gd name="T0" fmla="*/ 0 w 131"/>
              <a:gd name="T1" fmla="*/ 0 h 132"/>
              <a:gd name="T2" fmla="*/ 72 w 131"/>
              <a:gd name="T3" fmla="*/ 132 h 132"/>
              <a:gd name="T4" fmla="*/ 131 w 131"/>
              <a:gd name="T5" fmla="*/ 0 h 132"/>
              <a:gd name="T6" fmla="*/ 0 w 131"/>
              <a:gd name="T7" fmla="*/ 0 h 132"/>
              <a:gd name="T8" fmla="*/ 0 60000 65536"/>
              <a:gd name="T9" fmla="*/ 0 60000 65536"/>
              <a:gd name="T10" fmla="*/ 0 60000 65536"/>
              <a:gd name="T11" fmla="*/ 0 60000 65536"/>
              <a:gd name="T12" fmla="*/ 0 w 131"/>
              <a:gd name="T13" fmla="*/ 0 h 132"/>
              <a:gd name="T14" fmla="*/ 131 w 131"/>
              <a:gd name="T15" fmla="*/ 132 h 132"/>
            </a:gdLst>
            <a:ahLst/>
            <a:cxnLst>
              <a:cxn ang="T8">
                <a:pos x="T0" y="T1"/>
              </a:cxn>
              <a:cxn ang="T9">
                <a:pos x="T2" y="T3"/>
              </a:cxn>
              <a:cxn ang="T10">
                <a:pos x="T4" y="T5"/>
              </a:cxn>
              <a:cxn ang="T11">
                <a:pos x="T6" y="T7"/>
              </a:cxn>
            </a:cxnLst>
            <a:rect l="T12" t="T13" r="T14" b="T15"/>
            <a:pathLst>
              <a:path w="131" h="132">
                <a:moveTo>
                  <a:pt x="0" y="0"/>
                </a:moveTo>
                <a:lnTo>
                  <a:pt x="72" y="132"/>
                </a:lnTo>
                <a:lnTo>
                  <a:pt x="131" y="0"/>
                </a:lnTo>
                <a:lnTo>
                  <a:pt x="0" y="0"/>
                </a:lnTo>
                <a:close/>
              </a:path>
            </a:pathLst>
          </a:custGeom>
          <a:solidFill>
            <a:srgbClr val="3366FF"/>
          </a:solidFill>
          <a:ln w="9525">
            <a:noFill/>
            <a:round/>
            <a:headEnd/>
            <a:tailEnd/>
          </a:ln>
        </p:spPr>
        <p:txBody>
          <a:bodyPr/>
          <a:lstStyle/>
          <a:p>
            <a:pPr eaLnBrk="0" hangingPunct="0"/>
            <a:endParaRPr lang="pt-PT"/>
          </a:p>
        </p:txBody>
      </p:sp>
      <p:sp>
        <p:nvSpPr>
          <p:cNvPr id="17771" name="Rectangle 773"/>
          <p:cNvSpPr>
            <a:spLocks noChangeArrowheads="1"/>
          </p:cNvSpPr>
          <p:nvPr/>
        </p:nvSpPr>
        <p:spPr bwMode="auto">
          <a:xfrm>
            <a:off x="6022975" y="6096000"/>
            <a:ext cx="663575" cy="188913"/>
          </a:xfrm>
          <a:prstGeom prst="rect">
            <a:avLst/>
          </a:prstGeom>
          <a:noFill/>
          <a:ln w="9525">
            <a:noFill/>
            <a:miter lim="800000"/>
            <a:headEnd/>
            <a:tailEnd/>
          </a:ln>
        </p:spPr>
        <p:txBody>
          <a:bodyPr/>
          <a:lstStyle/>
          <a:p>
            <a:pPr eaLnBrk="0" hangingPunct="0"/>
            <a:endParaRPr lang="pt-PT"/>
          </a:p>
        </p:txBody>
      </p:sp>
      <p:sp>
        <p:nvSpPr>
          <p:cNvPr id="17772" name="Rectangle 774"/>
          <p:cNvSpPr>
            <a:spLocks noChangeArrowheads="1"/>
          </p:cNvSpPr>
          <p:nvPr/>
        </p:nvSpPr>
        <p:spPr bwMode="auto">
          <a:xfrm>
            <a:off x="5837238" y="6021388"/>
            <a:ext cx="1003300" cy="304800"/>
          </a:xfrm>
          <a:prstGeom prst="rect">
            <a:avLst/>
          </a:prstGeom>
          <a:noFill/>
          <a:ln w="9525">
            <a:noFill/>
            <a:miter lim="800000"/>
            <a:headEnd/>
            <a:tailEnd/>
          </a:ln>
        </p:spPr>
        <p:txBody>
          <a:bodyPr wrap="none" lIns="0" tIns="0" rIns="0" bIns="0">
            <a:spAutoFit/>
          </a:bodyPr>
          <a:lstStyle/>
          <a:p>
            <a:pPr eaLnBrk="0" hangingPunct="0"/>
            <a:r>
              <a:rPr lang="en-GB" sz="2000"/>
              <a:t>Pumping</a:t>
            </a:r>
          </a:p>
        </p:txBody>
      </p:sp>
      <p:sp>
        <p:nvSpPr>
          <p:cNvPr id="17773" name="Rectangle 776"/>
          <p:cNvSpPr>
            <a:spLocks noChangeArrowheads="1"/>
          </p:cNvSpPr>
          <p:nvPr/>
        </p:nvSpPr>
        <p:spPr bwMode="auto">
          <a:xfrm>
            <a:off x="8150225" y="5683250"/>
            <a:ext cx="696913" cy="304800"/>
          </a:xfrm>
          <a:prstGeom prst="rect">
            <a:avLst/>
          </a:prstGeom>
          <a:noFill/>
          <a:ln w="9525" algn="ctr">
            <a:noFill/>
            <a:miter lim="800000"/>
            <a:headEnd/>
            <a:tailEnd/>
          </a:ln>
        </p:spPr>
        <p:txBody>
          <a:bodyPr wrap="none">
            <a:spAutoFit/>
          </a:bodyPr>
          <a:lstStyle/>
          <a:p>
            <a:pPr eaLnBrk="0" hangingPunct="0"/>
            <a:r>
              <a:rPr lang="en-GB" sz="1400" b="1">
                <a:solidFill>
                  <a:srgbClr val="F8F8F8"/>
                </a:solidFill>
              </a:rPr>
              <a:t>Hydro</a:t>
            </a:r>
          </a:p>
        </p:txBody>
      </p:sp>
      <p:sp>
        <p:nvSpPr>
          <p:cNvPr id="17774" name="Rectangle 778"/>
          <p:cNvSpPr>
            <a:spLocks noChangeArrowheads="1"/>
          </p:cNvSpPr>
          <p:nvPr/>
        </p:nvSpPr>
        <p:spPr bwMode="auto">
          <a:xfrm>
            <a:off x="7740650" y="6040438"/>
            <a:ext cx="1189038" cy="304800"/>
          </a:xfrm>
          <a:prstGeom prst="rect">
            <a:avLst/>
          </a:prstGeom>
          <a:noFill/>
          <a:ln w="9525" algn="ctr">
            <a:noFill/>
            <a:miter lim="800000"/>
            <a:headEnd/>
            <a:tailEnd/>
          </a:ln>
        </p:spPr>
        <p:txBody>
          <a:bodyPr wrap="none">
            <a:spAutoFit/>
          </a:bodyPr>
          <a:lstStyle/>
          <a:p>
            <a:pPr eaLnBrk="0" hangingPunct="0"/>
            <a:r>
              <a:rPr lang="en-GB" sz="1400" b="1">
                <a:solidFill>
                  <a:srgbClr val="F8F8F8"/>
                </a:solidFill>
              </a:rPr>
              <a:t>Power plant</a:t>
            </a:r>
          </a:p>
        </p:txBody>
      </p:sp>
      <p:sp>
        <p:nvSpPr>
          <p:cNvPr id="17775" name="Freeform 779"/>
          <p:cNvSpPr>
            <a:spLocks/>
          </p:cNvSpPr>
          <p:nvPr/>
        </p:nvSpPr>
        <p:spPr bwMode="auto">
          <a:xfrm>
            <a:off x="7489825" y="4392613"/>
            <a:ext cx="74613" cy="303212"/>
          </a:xfrm>
          <a:custGeom>
            <a:avLst/>
            <a:gdLst>
              <a:gd name="T0" fmla="*/ 0 w 143"/>
              <a:gd name="T1" fmla="*/ 574 h 574"/>
              <a:gd name="T2" fmla="*/ 0 w 143"/>
              <a:gd name="T3" fmla="*/ 144 h 574"/>
              <a:gd name="T4" fmla="*/ 143 w 143"/>
              <a:gd name="T5" fmla="*/ 0 h 574"/>
              <a:gd name="T6" fmla="*/ 143 w 143"/>
              <a:gd name="T7" fmla="*/ 395 h 574"/>
              <a:gd name="T8" fmla="*/ 0 w 143"/>
              <a:gd name="T9" fmla="*/ 574 h 574"/>
              <a:gd name="T10" fmla="*/ 0 60000 65536"/>
              <a:gd name="T11" fmla="*/ 0 60000 65536"/>
              <a:gd name="T12" fmla="*/ 0 60000 65536"/>
              <a:gd name="T13" fmla="*/ 0 60000 65536"/>
              <a:gd name="T14" fmla="*/ 0 60000 65536"/>
              <a:gd name="T15" fmla="*/ 0 w 143"/>
              <a:gd name="T16" fmla="*/ 0 h 574"/>
              <a:gd name="T17" fmla="*/ 143 w 143"/>
              <a:gd name="T18" fmla="*/ 574 h 574"/>
            </a:gdLst>
            <a:ahLst/>
            <a:cxnLst>
              <a:cxn ang="T10">
                <a:pos x="T0" y="T1"/>
              </a:cxn>
              <a:cxn ang="T11">
                <a:pos x="T2" y="T3"/>
              </a:cxn>
              <a:cxn ang="T12">
                <a:pos x="T4" y="T5"/>
              </a:cxn>
              <a:cxn ang="T13">
                <a:pos x="T6" y="T7"/>
              </a:cxn>
              <a:cxn ang="T14">
                <a:pos x="T8" y="T9"/>
              </a:cxn>
            </a:cxnLst>
            <a:rect l="T15" t="T16" r="T17" b="T18"/>
            <a:pathLst>
              <a:path w="143" h="574">
                <a:moveTo>
                  <a:pt x="0" y="574"/>
                </a:moveTo>
                <a:lnTo>
                  <a:pt x="0" y="144"/>
                </a:lnTo>
                <a:lnTo>
                  <a:pt x="143" y="0"/>
                </a:lnTo>
                <a:lnTo>
                  <a:pt x="143" y="395"/>
                </a:lnTo>
                <a:lnTo>
                  <a:pt x="0" y="574"/>
                </a:lnTo>
                <a:close/>
              </a:path>
            </a:pathLst>
          </a:custGeom>
          <a:solidFill>
            <a:srgbClr val="5B7998"/>
          </a:solidFill>
          <a:ln w="9525">
            <a:noFill/>
            <a:round/>
            <a:headEnd/>
            <a:tailEnd/>
          </a:ln>
        </p:spPr>
        <p:txBody>
          <a:bodyPr/>
          <a:lstStyle/>
          <a:p>
            <a:pPr eaLnBrk="0" hangingPunct="0"/>
            <a:endParaRPr lang="pt-PT"/>
          </a:p>
        </p:txBody>
      </p:sp>
      <p:sp>
        <p:nvSpPr>
          <p:cNvPr id="17776" name="Freeform 780"/>
          <p:cNvSpPr>
            <a:spLocks/>
          </p:cNvSpPr>
          <p:nvPr/>
        </p:nvSpPr>
        <p:spPr bwMode="auto">
          <a:xfrm>
            <a:off x="6913563" y="4392613"/>
            <a:ext cx="650875" cy="76200"/>
          </a:xfrm>
          <a:custGeom>
            <a:avLst/>
            <a:gdLst>
              <a:gd name="T0" fmla="*/ 1087 w 1230"/>
              <a:gd name="T1" fmla="*/ 144 h 144"/>
              <a:gd name="T2" fmla="*/ 0 w 1230"/>
              <a:gd name="T3" fmla="*/ 144 h 144"/>
              <a:gd name="T4" fmla="*/ 239 w 1230"/>
              <a:gd name="T5" fmla="*/ 0 h 144"/>
              <a:gd name="T6" fmla="*/ 1230 w 1230"/>
              <a:gd name="T7" fmla="*/ 0 h 144"/>
              <a:gd name="T8" fmla="*/ 1087 w 1230"/>
              <a:gd name="T9" fmla="*/ 144 h 144"/>
              <a:gd name="T10" fmla="*/ 0 60000 65536"/>
              <a:gd name="T11" fmla="*/ 0 60000 65536"/>
              <a:gd name="T12" fmla="*/ 0 60000 65536"/>
              <a:gd name="T13" fmla="*/ 0 60000 65536"/>
              <a:gd name="T14" fmla="*/ 0 60000 65536"/>
              <a:gd name="T15" fmla="*/ 0 w 1230"/>
              <a:gd name="T16" fmla="*/ 0 h 144"/>
              <a:gd name="T17" fmla="*/ 1230 w 1230"/>
              <a:gd name="T18" fmla="*/ 144 h 144"/>
            </a:gdLst>
            <a:ahLst/>
            <a:cxnLst>
              <a:cxn ang="T10">
                <a:pos x="T0" y="T1"/>
              </a:cxn>
              <a:cxn ang="T11">
                <a:pos x="T2" y="T3"/>
              </a:cxn>
              <a:cxn ang="T12">
                <a:pos x="T4" y="T5"/>
              </a:cxn>
              <a:cxn ang="T13">
                <a:pos x="T6" y="T7"/>
              </a:cxn>
              <a:cxn ang="T14">
                <a:pos x="T8" y="T9"/>
              </a:cxn>
            </a:cxnLst>
            <a:rect l="T15" t="T16" r="T17" b="T18"/>
            <a:pathLst>
              <a:path w="1230" h="144">
                <a:moveTo>
                  <a:pt x="1087" y="144"/>
                </a:moveTo>
                <a:lnTo>
                  <a:pt x="0" y="144"/>
                </a:lnTo>
                <a:lnTo>
                  <a:pt x="239" y="0"/>
                </a:lnTo>
                <a:lnTo>
                  <a:pt x="1230" y="0"/>
                </a:lnTo>
                <a:lnTo>
                  <a:pt x="1087" y="144"/>
                </a:lnTo>
                <a:close/>
              </a:path>
            </a:pathLst>
          </a:custGeom>
          <a:solidFill>
            <a:srgbClr val="87B4E1"/>
          </a:solidFill>
          <a:ln w="9525">
            <a:noFill/>
            <a:round/>
            <a:headEnd/>
            <a:tailEnd/>
          </a:ln>
        </p:spPr>
        <p:txBody>
          <a:bodyPr/>
          <a:lstStyle/>
          <a:p>
            <a:pPr eaLnBrk="0" hangingPunct="0"/>
            <a:endParaRPr lang="pt-PT"/>
          </a:p>
        </p:txBody>
      </p:sp>
      <p:sp>
        <p:nvSpPr>
          <p:cNvPr id="17777" name="Rectangle 781"/>
          <p:cNvSpPr>
            <a:spLocks noChangeArrowheads="1"/>
          </p:cNvSpPr>
          <p:nvPr/>
        </p:nvSpPr>
        <p:spPr bwMode="auto">
          <a:xfrm>
            <a:off x="6913563" y="4468813"/>
            <a:ext cx="576262" cy="227012"/>
          </a:xfrm>
          <a:prstGeom prst="rect">
            <a:avLst/>
          </a:prstGeom>
          <a:solidFill>
            <a:srgbClr val="C4C4C4"/>
          </a:solidFill>
          <a:ln w="9525">
            <a:noFill/>
            <a:miter lim="800000"/>
            <a:headEnd/>
            <a:tailEnd/>
          </a:ln>
        </p:spPr>
        <p:txBody>
          <a:bodyPr/>
          <a:lstStyle/>
          <a:p>
            <a:pPr eaLnBrk="0" hangingPunct="0"/>
            <a:endParaRPr lang="pt-PT"/>
          </a:p>
        </p:txBody>
      </p:sp>
      <p:sp>
        <p:nvSpPr>
          <p:cNvPr id="17778" name="Freeform 782"/>
          <p:cNvSpPr>
            <a:spLocks/>
          </p:cNvSpPr>
          <p:nvPr/>
        </p:nvSpPr>
        <p:spPr bwMode="auto">
          <a:xfrm>
            <a:off x="7818438" y="5518150"/>
            <a:ext cx="239712" cy="544513"/>
          </a:xfrm>
          <a:custGeom>
            <a:avLst/>
            <a:gdLst>
              <a:gd name="T0" fmla="*/ 0 w 454"/>
              <a:gd name="T1" fmla="*/ 1029 h 1029"/>
              <a:gd name="T2" fmla="*/ 0 w 454"/>
              <a:gd name="T3" fmla="*/ 456 h 1029"/>
              <a:gd name="T4" fmla="*/ 454 w 454"/>
              <a:gd name="T5" fmla="*/ 0 h 1029"/>
              <a:gd name="T6" fmla="*/ 454 w 454"/>
              <a:gd name="T7" fmla="*/ 419 h 1029"/>
              <a:gd name="T8" fmla="*/ 0 w 454"/>
              <a:gd name="T9" fmla="*/ 1029 h 1029"/>
              <a:gd name="T10" fmla="*/ 0 60000 65536"/>
              <a:gd name="T11" fmla="*/ 0 60000 65536"/>
              <a:gd name="T12" fmla="*/ 0 60000 65536"/>
              <a:gd name="T13" fmla="*/ 0 60000 65536"/>
              <a:gd name="T14" fmla="*/ 0 60000 65536"/>
              <a:gd name="T15" fmla="*/ 0 w 454"/>
              <a:gd name="T16" fmla="*/ 0 h 1029"/>
              <a:gd name="T17" fmla="*/ 454 w 454"/>
              <a:gd name="T18" fmla="*/ 1029 h 1029"/>
            </a:gdLst>
            <a:ahLst/>
            <a:cxnLst>
              <a:cxn ang="T10">
                <a:pos x="T0" y="T1"/>
              </a:cxn>
              <a:cxn ang="T11">
                <a:pos x="T2" y="T3"/>
              </a:cxn>
              <a:cxn ang="T12">
                <a:pos x="T4" y="T5"/>
              </a:cxn>
              <a:cxn ang="T13">
                <a:pos x="T6" y="T7"/>
              </a:cxn>
              <a:cxn ang="T14">
                <a:pos x="T8" y="T9"/>
              </a:cxn>
            </a:cxnLst>
            <a:rect l="T15" t="T16" r="T17" b="T18"/>
            <a:pathLst>
              <a:path w="454" h="1029">
                <a:moveTo>
                  <a:pt x="0" y="1029"/>
                </a:moveTo>
                <a:lnTo>
                  <a:pt x="0" y="456"/>
                </a:lnTo>
                <a:lnTo>
                  <a:pt x="454" y="0"/>
                </a:lnTo>
                <a:lnTo>
                  <a:pt x="454" y="419"/>
                </a:lnTo>
                <a:lnTo>
                  <a:pt x="0" y="1029"/>
                </a:lnTo>
                <a:close/>
              </a:path>
            </a:pathLst>
          </a:custGeom>
          <a:solidFill>
            <a:srgbClr val="5B7998"/>
          </a:solidFill>
          <a:ln w="9525">
            <a:noFill/>
            <a:round/>
            <a:headEnd/>
            <a:tailEnd/>
          </a:ln>
        </p:spPr>
        <p:txBody>
          <a:bodyPr/>
          <a:lstStyle/>
          <a:p>
            <a:pPr eaLnBrk="0" hangingPunct="0"/>
            <a:endParaRPr lang="pt-PT"/>
          </a:p>
        </p:txBody>
      </p:sp>
      <p:sp>
        <p:nvSpPr>
          <p:cNvPr id="17779" name="Freeform 783"/>
          <p:cNvSpPr>
            <a:spLocks/>
          </p:cNvSpPr>
          <p:nvPr/>
        </p:nvSpPr>
        <p:spPr bwMode="auto">
          <a:xfrm>
            <a:off x="6502400" y="5518150"/>
            <a:ext cx="1555750" cy="241300"/>
          </a:xfrm>
          <a:custGeom>
            <a:avLst/>
            <a:gdLst>
              <a:gd name="T0" fmla="*/ 2485 w 2939"/>
              <a:gd name="T1" fmla="*/ 456 h 456"/>
              <a:gd name="T2" fmla="*/ 0 w 2939"/>
              <a:gd name="T3" fmla="*/ 456 h 456"/>
              <a:gd name="T4" fmla="*/ 1171 w 2939"/>
              <a:gd name="T5" fmla="*/ 0 h 456"/>
              <a:gd name="T6" fmla="*/ 2939 w 2939"/>
              <a:gd name="T7" fmla="*/ 0 h 456"/>
              <a:gd name="T8" fmla="*/ 2485 w 2939"/>
              <a:gd name="T9" fmla="*/ 456 h 456"/>
              <a:gd name="T10" fmla="*/ 0 60000 65536"/>
              <a:gd name="T11" fmla="*/ 0 60000 65536"/>
              <a:gd name="T12" fmla="*/ 0 60000 65536"/>
              <a:gd name="T13" fmla="*/ 0 60000 65536"/>
              <a:gd name="T14" fmla="*/ 0 60000 65536"/>
              <a:gd name="T15" fmla="*/ 0 w 2939"/>
              <a:gd name="T16" fmla="*/ 0 h 456"/>
              <a:gd name="T17" fmla="*/ 2939 w 2939"/>
              <a:gd name="T18" fmla="*/ 456 h 456"/>
            </a:gdLst>
            <a:ahLst/>
            <a:cxnLst>
              <a:cxn ang="T10">
                <a:pos x="T0" y="T1"/>
              </a:cxn>
              <a:cxn ang="T11">
                <a:pos x="T2" y="T3"/>
              </a:cxn>
              <a:cxn ang="T12">
                <a:pos x="T4" y="T5"/>
              </a:cxn>
              <a:cxn ang="T13">
                <a:pos x="T6" y="T7"/>
              </a:cxn>
              <a:cxn ang="T14">
                <a:pos x="T8" y="T9"/>
              </a:cxn>
            </a:cxnLst>
            <a:rect l="T15" t="T16" r="T17" b="T18"/>
            <a:pathLst>
              <a:path w="2939" h="456">
                <a:moveTo>
                  <a:pt x="2485" y="456"/>
                </a:moveTo>
                <a:lnTo>
                  <a:pt x="0" y="456"/>
                </a:lnTo>
                <a:lnTo>
                  <a:pt x="1171" y="0"/>
                </a:lnTo>
                <a:lnTo>
                  <a:pt x="2939" y="0"/>
                </a:lnTo>
                <a:lnTo>
                  <a:pt x="2485" y="456"/>
                </a:lnTo>
                <a:close/>
              </a:path>
            </a:pathLst>
          </a:custGeom>
          <a:solidFill>
            <a:srgbClr val="87B4E1"/>
          </a:solidFill>
          <a:ln w="9525">
            <a:noFill/>
            <a:round/>
            <a:headEnd/>
            <a:tailEnd/>
          </a:ln>
        </p:spPr>
        <p:txBody>
          <a:bodyPr/>
          <a:lstStyle/>
          <a:p>
            <a:pPr eaLnBrk="0" hangingPunct="0"/>
            <a:endParaRPr lang="pt-PT"/>
          </a:p>
        </p:txBody>
      </p:sp>
      <p:sp>
        <p:nvSpPr>
          <p:cNvPr id="17780" name="Rectangle 784"/>
          <p:cNvSpPr>
            <a:spLocks noChangeArrowheads="1"/>
          </p:cNvSpPr>
          <p:nvPr/>
        </p:nvSpPr>
        <p:spPr bwMode="auto">
          <a:xfrm>
            <a:off x="6502400" y="5759450"/>
            <a:ext cx="1316038" cy="303213"/>
          </a:xfrm>
          <a:prstGeom prst="rect">
            <a:avLst/>
          </a:prstGeom>
          <a:solidFill>
            <a:srgbClr val="C4C4C4"/>
          </a:solidFill>
          <a:ln w="9525">
            <a:noFill/>
            <a:miter lim="800000"/>
            <a:headEnd/>
            <a:tailEnd/>
          </a:ln>
        </p:spPr>
        <p:txBody>
          <a:bodyPr/>
          <a:lstStyle/>
          <a:p>
            <a:pPr eaLnBrk="0" hangingPunct="0"/>
            <a:endParaRPr lang="pt-PT"/>
          </a:p>
        </p:txBody>
      </p:sp>
      <p:sp>
        <p:nvSpPr>
          <p:cNvPr id="17781" name="Rectangle 785"/>
          <p:cNvSpPr>
            <a:spLocks noChangeArrowheads="1"/>
          </p:cNvSpPr>
          <p:nvPr/>
        </p:nvSpPr>
        <p:spPr bwMode="auto">
          <a:xfrm>
            <a:off x="6502400" y="5810250"/>
            <a:ext cx="1701800" cy="260350"/>
          </a:xfrm>
          <a:prstGeom prst="rect">
            <a:avLst/>
          </a:prstGeom>
          <a:noFill/>
          <a:ln w="9525">
            <a:noFill/>
            <a:miter lim="800000"/>
            <a:headEnd/>
            <a:tailEnd/>
          </a:ln>
        </p:spPr>
        <p:txBody>
          <a:bodyPr/>
          <a:lstStyle/>
          <a:p>
            <a:pPr eaLnBrk="0" hangingPunct="0"/>
            <a:endParaRPr lang="pt-PT"/>
          </a:p>
        </p:txBody>
      </p:sp>
      <p:sp>
        <p:nvSpPr>
          <p:cNvPr id="17782" name="Rectangle 787"/>
          <p:cNvSpPr>
            <a:spLocks noChangeArrowheads="1"/>
          </p:cNvSpPr>
          <p:nvPr/>
        </p:nvSpPr>
        <p:spPr bwMode="auto">
          <a:xfrm>
            <a:off x="6553200" y="4645025"/>
            <a:ext cx="1700213" cy="260350"/>
          </a:xfrm>
          <a:prstGeom prst="rect">
            <a:avLst/>
          </a:prstGeom>
          <a:noFill/>
          <a:ln w="9525">
            <a:noFill/>
            <a:miter lim="800000"/>
            <a:headEnd/>
            <a:tailEnd/>
          </a:ln>
        </p:spPr>
        <p:txBody>
          <a:bodyPr/>
          <a:lstStyle/>
          <a:p>
            <a:pPr eaLnBrk="0" hangingPunct="0"/>
            <a:endParaRPr lang="pt-PT"/>
          </a:p>
        </p:txBody>
      </p:sp>
      <p:sp>
        <p:nvSpPr>
          <p:cNvPr id="17783" name="Rectangle 788"/>
          <p:cNvSpPr>
            <a:spLocks noChangeArrowheads="1"/>
          </p:cNvSpPr>
          <p:nvPr/>
        </p:nvSpPr>
        <p:spPr bwMode="auto">
          <a:xfrm>
            <a:off x="6616700" y="4689475"/>
            <a:ext cx="1588" cy="427038"/>
          </a:xfrm>
          <a:prstGeom prst="rect">
            <a:avLst/>
          </a:prstGeom>
          <a:noFill/>
          <a:ln w="9525">
            <a:noFill/>
            <a:miter lim="800000"/>
            <a:headEnd/>
            <a:tailEnd/>
          </a:ln>
        </p:spPr>
        <p:txBody>
          <a:bodyPr wrap="none" lIns="0" tIns="0" rIns="0" bIns="0">
            <a:spAutoFit/>
          </a:bodyPr>
          <a:lstStyle/>
          <a:p>
            <a:pPr eaLnBrk="0" hangingPunct="0"/>
            <a:endParaRPr lang="en-GB"/>
          </a:p>
        </p:txBody>
      </p:sp>
      <p:sp>
        <p:nvSpPr>
          <p:cNvPr id="17784" name="Freeform 789"/>
          <p:cNvSpPr>
            <a:spLocks/>
          </p:cNvSpPr>
          <p:nvPr/>
        </p:nvSpPr>
        <p:spPr bwMode="auto">
          <a:xfrm>
            <a:off x="7489825" y="4392613"/>
            <a:ext cx="74613" cy="303212"/>
          </a:xfrm>
          <a:custGeom>
            <a:avLst/>
            <a:gdLst>
              <a:gd name="T0" fmla="*/ 0 w 143"/>
              <a:gd name="T1" fmla="*/ 574 h 574"/>
              <a:gd name="T2" fmla="*/ 0 w 143"/>
              <a:gd name="T3" fmla="*/ 144 h 574"/>
              <a:gd name="T4" fmla="*/ 143 w 143"/>
              <a:gd name="T5" fmla="*/ 0 h 574"/>
              <a:gd name="T6" fmla="*/ 143 w 143"/>
              <a:gd name="T7" fmla="*/ 395 h 574"/>
              <a:gd name="T8" fmla="*/ 0 w 143"/>
              <a:gd name="T9" fmla="*/ 574 h 574"/>
              <a:gd name="T10" fmla="*/ 0 60000 65536"/>
              <a:gd name="T11" fmla="*/ 0 60000 65536"/>
              <a:gd name="T12" fmla="*/ 0 60000 65536"/>
              <a:gd name="T13" fmla="*/ 0 60000 65536"/>
              <a:gd name="T14" fmla="*/ 0 60000 65536"/>
              <a:gd name="T15" fmla="*/ 0 w 143"/>
              <a:gd name="T16" fmla="*/ 0 h 574"/>
              <a:gd name="T17" fmla="*/ 143 w 143"/>
              <a:gd name="T18" fmla="*/ 574 h 574"/>
            </a:gdLst>
            <a:ahLst/>
            <a:cxnLst>
              <a:cxn ang="T10">
                <a:pos x="T0" y="T1"/>
              </a:cxn>
              <a:cxn ang="T11">
                <a:pos x="T2" y="T3"/>
              </a:cxn>
              <a:cxn ang="T12">
                <a:pos x="T4" y="T5"/>
              </a:cxn>
              <a:cxn ang="T13">
                <a:pos x="T6" y="T7"/>
              </a:cxn>
              <a:cxn ang="T14">
                <a:pos x="T8" y="T9"/>
              </a:cxn>
            </a:cxnLst>
            <a:rect l="T15" t="T16" r="T17" b="T18"/>
            <a:pathLst>
              <a:path w="143" h="574">
                <a:moveTo>
                  <a:pt x="0" y="574"/>
                </a:moveTo>
                <a:lnTo>
                  <a:pt x="0" y="144"/>
                </a:lnTo>
                <a:lnTo>
                  <a:pt x="143" y="0"/>
                </a:lnTo>
                <a:lnTo>
                  <a:pt x="143" y="395"/>
                </a:lnTo>
                <a:lnTo>
                  <a:pt x="0" y="574"/>
                </a:lnTo>
                <a:close/>
              </a:path>
            </a:pathLst>
          </a:custGeom>
          <a:solidFill>
            <a:srgbClr val="5B7998"/>
          </a:solidFill>
          <a:ln w="9525">
            <a:noFill/>
            <a:round/>
            <a:headEnd/>
            <a:tailEnd/>
          </a:ln>
        </p:spPr>
        <p:txBody>
          <a:bodyPr/>
          <a:lstStyle/>
          <a:p>
            <a:pPr eaLnBrk="0" hangingPunct="0"/>
            <a:endParaRPr lang="pt-PT"/>
          </a:p>
        </p:txBody>
      </p:sp>
      <p:sp>
        <p:nvSpPr>
          <p:cNvPr id="17785" name="Freeform 790"/>
          <p:cNvSpPr>
            <a:spLocks/>
          </p:cNvSpPr>
          <p:nvPr/>
        </p:nvSpPr>
        <p:spPr bwMode="auto">
          <a:xfrm>
            <a:off x="6913563" y="4392613"/>
            <a:ext cx="650875" cy="76200"/>
          </a:xfrm>
          <a:custGeom>
            <a:avLst/>
            <a:gdLst>
              <a:gd name="T0" fmla="*/ 1087 w 1230"/>
              <a:gd name="T1" fmla="*/ 144 h 144"/>
              <a:gd name="T2" fmla="*/ 0 w 1230"/>
              <a:gd name="T3" fmla="*/ 144 h 144"/>
              <a:gd name="T4" fmla="*/ 239 w 1230"/>
              <a:gd name="T5" fmla="*/ 0 h 144"/>
              <a:gd name="T6" fmla="*/ 1230 w 1230"/>
              <a:gd name="T7" fmla="*/ 0 h 144"/>
              <a:gd name="T8" fmla="*/ 1087 w 1230"/>
              <a:gd name="T9" fmla="*/ 144 h 144"/>
              <a:gd name="T10" fmla="*/ 0 60000 65536"/>
              <a:gd name="T11" fmla="*/ 0 60000 65536"/>
              <a:gd name="T12" fmla="*/ 0 60000 65536"/>
              <a:gd name="T13" fmla="*/ 0 60000 65536"/>
              <a:gd name="T14" fmla="*/ 0 60000 65536"/>
              <a:gd name="T15" fmla="*/ 0 w 1230"/>
              <a:gd name="T16" fmla="*/ 0 h 144"/>
              <a:gd name="T17" fmla="*/ 1230 w 1230"/>
              <a:gd name="T18" fmla="*/ 144 h 144"/>
            </a:gdLst>
            <a:ahLst/>
            <a:cxnLst>
              <a:cxn ang="T10">
                <a:pos x="T0" y="T1"/>
              </a:cxn>
              <a:cxn ang="T11">
                <a:pos x="T2" y="T3"/>
              </a:cxn>
              <a:cxn ang="T12">
                <a:pos x="T4" y="T5"/>
              </a:cxn>
              <a:cxn ang="T13">
                <a:pos x="T6" y="T7"/>
              </a:cxn>
              <a:cxn ang="T14">
                <a:pos x="T8" y="T9"/>
              </a:cxn>
            </a:cxnLst>
            <a:rect l="T15" t="T16" r="T17" b="T18"/>
            <a:pathLst>
              <a:path w="1230" h="144">
                <a:moveTo>
                  <a:pt x="1087" y="144"/>
                </a:moveTo>
                <a:lnTo>
                  <a:pt x="0" y="144"/>
                </a:lnTo>
                <a:lnTo>
                  <a:pt x="239" y="0"/>
                </a:lnTo>
                <a:lnTo>
                  <a:pt x="1230" y="0"/>
                </a:lnTo>
                <a:lnTo>
                  <a:pt x="1087" y="144"/>
                </a:lnTo>
                <a:close/>
              </a:path>
            </a:pathLst>
          </a:custGeom>
          <a:solidFill>
            <a:srgbClr val="87B4E1"/>
          </a:solidFill>
          <a:ln w="9525">
            <a:noFill/>
            <a:round/>
            <a:headEnd/>
            <a:tailEnd/>
          </a:ln>
        </p:spPr>
        <p:txBody>
          <a:bodyPr/>
          <a:lstStyle/>
          <a:p>
            <a:pPr eaLnBrk="0" hangingPunct="0"/>
            <a:endParaRPr lang="pt-PT"/>
          </a:p>
        </p:txBody>
      </p:sp>
      <p:sp>
        <p:nvSpPr>
          <p:cNvPr id="17786" name="Rectangle 791"/>
          <p:cNvSpPr>
            <a:spLocks noChangeArrowheads="1"/>
          </p:cNvSpPr>
          <p:nvPr/>
        </p:nvSpPr>
        <p:spPr bwMode="auto">
          <a:xfrm>
            <a:off x="6913563" y="4468813"/>
            <a:ext cx="576262" cy="227012"/>
          </a:xfrm>
          <a:prstGeom prst="rect">
            <a:avLst/>
          </a:prstGeom>
          <a:solidFill>
            <a:srgbClr val="C4C4C4"/>
          </a:solidFill>
          <a:ln w="9525">
            <a:noFill/>
            <a:miter lim="800000"/>
            <a:headEnd/>
            <a:tailEnd/>
          </a:ln>
        </p:spPr>
        <p:txBody>
          <a:bodyPr/>
          <a:lstStyle/>
          <a:p>
            <a:pPr eaLnBrk="0" hangingPunct="0"/>
            <a:endParaRPr lang="pt-PT"/>
          </a:p>
        </p:txBody>
      </p:sp>
      <p:sp>
        <p:nvSpPr>
          <p:cNvPr id="17787" name="Freeform 792"/>
          <p:cNvSpPr>
            <a:spLocks/>
          </p:cNvSpPr>
          <p:nvPr/>
        </p:nvSpPr>
        <p:spPr bwMode="auto">
          <a:xfrm>
            <a:off x="7818438" y="5518150"/>
            <a:ext cx="239712" cy="544513"/>
          </a:xfrm>
          <a:custGeom>
            <a:avLst/>
            <a:gdLst>
              <a:gd name="T0" fmla="*/ 0 w 454"/>
              <a:gd name="T1" fmla="*/ 1029 h 1029"/>
              <a:gd name="T2" fmla="*/ 0 w 454"/>
              <a:gd name="T3" fmla="*/ 456 h 1029"/>
              <a:gd name="T4" fmla="*/ 454 w 454"/>
              <a:gd name="T5" fmla="*/ 0 h 1029"/>
              <a:gd name="T6" fmla="*/ 454 w 454"/>
              <a:gd name="T7" fmla="*/ 419 h 1029"/>
              <a:gd name="T8" fmla="*/ 0 w 454"/>
              <a:gd name="T9" fmla="*/ 1029 h 1029"/>
              <a:gd name="T10" fmla="*/ 0 60000 65536"/>
              <a:gd name="T11" fmla="*/ 0 60000 65536"/>
              <a:gd name="T12" fmla="*/ 0 60000 65536"/>
              <a:gd name="T13" fmla="*/ 0 60000 65536"/>
              <a:gd name="T14" fmla="*/ 0 60000 65536"/>
              <a:gd name="T15" fmla="*/ 0 w 454"/>
              <a:gd name="T16" fmla="*/ 0 h 1029"/>
              <a:gd name="T17" fmla="*/ 454 w 454"/>
              <a:gd name="T18" fmla="*/ 1029 h 1029"/>
            </a:gdLst>
            <a:ahLst/>
            <a:cxnLst>
              <a:cxn ang="T10">
                <a:pos x="T0" y="T1"/>
              </a:cxn>
              <a:cxn ang="T11">
                <a:pos x="T2" y="T3"/>
              </a:cxn>
              <a:cxn ang="T12">
                <a:pos x="T4" y="T5"/>
              </a:cxn>
              <a:cxn ang="T13">
                <a:pos x="T6" y="T7"/>
              </a:cxn>
              <a:cxn ang="T14">
                <a:pos x="T8" y="T9"/>
              </a:cxn>
            </a:cxnLst>
            <a:rect l="T15" t="T16" r="T17" b="T18"/>
            <a:pathLst>
              <a:path w="454" h="1029">
                <a:moveTo>
                  <a:pt x="0" y="1029"/>
                </a:moveTo>
                <a:lnTo>
                  <a:pt x="0" y="456"/>
                </a:lnTo>
                <a:lnTo>
                  <a:pt x="454" y="0"/>
                </a:lnTo>
                <a:lnTo>
                  <a:pt x="454" y="419"/>
                </a:lnTo>
                <a:lnTo>
                  <a:pt x="0" y="1029"/>
                </a:lnTo>
                <a:close/>
              </a:path>
            </a:pathLst>
          </a:custGeom>
          <a:solidFill>
            <a:srgbClr val="5B7998"/>
          </a:solidFill>
          <a:ln w="9525">
            <a:noFill/>
            <a:round/>
            <a:headEnd/>
            <a:tailEnd/>
          </a:ln>
        </p:spPr>
        <p:txBody>
          <a:bodyPr/>
          <a:lstStyle/>
          <a:p>
            <a:pPr eaLnBrk="0" hangingPunct="0"/>
            <a:endParaRPr lang="pt-PT"/>
          </a:p>
        </p:txBody>
      </p:sp>
      <p:sp>
        <p:nvSpPr>
          <p:cNvPr id="17788" name="Freeform 793"/>
          <p:cNvSpPr>
            <a:spLocks/>
          </p:cNvSpPr>
          <p:nvPr/>
        </p:nvSpPr>
        <p:spPr bwMode="auto">
          <a:xfrm>
            <a:off x="6502400" y="5518150"/>
            <a:ext cx="1555750" cy="241300"/>
          </a:xfrm>
          <a:custGeom>
            <a:avLst/>
            <a:gdLst>
              <a:gd name="T0" fmla="*/ 2485 w 2939"/>
              <a:gd name="T1" fmla="*/ 456 h 456"/>
              <a:gd name="T2" fmla="*/ 0 w 2939"/>
              <a:gd name="T3" fmla="*/ 456 h 456"/>
              <a:gd name="T4" fmla="*/ 1171 w 2939"/>
              <a:gd name="T5" fmla="*/ 0 h 456"/>
              <a:gd name="T6" fmla="*/ 2939 w 2939"/>
              <a:gd name="T7" fmla="*/ 0 h 456"/>
              <a:gd name="T8" fmla="*/ 2485 w 2939"/>
              <a:gd name="T9" fmla="*/ 456 h 456"/>
              <a:gd name="T10" fmla="*/ 0 60000 65536"/>
              <a:gd name="T11" fmla="*/ 0 60000 65536"/>
              <a:gd name="T12" fmla="*/ 0 60000 65536"/>
              <a:gd name="T13" fmla="*/ 0 60000 65536"/>
              <a:gd name="T14" fmla="*/ 0 60000 65536"/>
              <a:gd name="T15" fmla="*/ 0 w 2939"/>
              <a:gd name="T16" fmla="*/ 0 h 456"/>
              <a:gd name="T17" fmla="*/ 2939 w 2939"/>
              <a:gd name="T18" fmla="*/ 456 h 456"/>
            </a:gdLst>
            <a:ahLst/>
            <a:cxnLst>
              <a:cxn ang="T10">
                <a:pos x="T0" y="T1"/>
              </a:cxn>
              <a:cxn ang="T11">
                <a:pos x="T2" y="T3"/>
              </a:cxn>
              <a:cxn ang="T12">
                <a:pos x="T4" y="T5"/>
              </a:cxn>
              <a:cxn ang="T13">
                <a:pos x="T6" y="T7"/>
              </a:cxn>
              <a:cxn ang="T14">
                <a:pos x="T8" y="T9"/>
              </a:cxn>
            </a:cxnLst>
            <a:rect l="T15" t="T16" r="T17" b="T18"/>
            <a:pathLst>
              <a:path w="2939" h="456">
                <a:moveTo>
                  <a:pt x="2485" y="456"/>
                </a:moveTo>
                <a:lnTo>
                  <a:pt x="0" y="456"/>
                </a:lnTo>
                <a:lnTo>
                  <a:pt x="1171" y="0"/>
                </a:lnTo>
                <a:lnTo>
                  <a:pt x="2939" y="0"/>
                </a:lnTo>
                <a:lnTo>
                  <a:pt x="2485" y="456"/>
                </a:lnTo>
                <a:close/>
              </a:path>
            </a:pathLst>
          </a:custGeom>
          <a:solidFill>
            <a:srgbClr val="87B4E1"/>
          </a:solidFill>
          <a:ln w="9525">
            <a:noFill/>
            <a:round/>
            <a:headEnd/>
            <a:tailEnd/>
          </a:ln>
        </p:spPr>
        <p:txBody>
          <a:bodyPr/>
          <a:lstStyle/>
          <a:p>
            <a:pPr eaLnBrk="0" hangingPunct="0"/>
            <a:endParaRPr lang="pt-PT"/>
          </a:p>
        </p:txBody>
      </p:sp>
      <p:sp>
        <p:nvSpPr>
          <p:cNvPr id="17789" name="Rectangle 794"/>
          <p:cNvSpPr>
            <a:spLocks noChangeArrowheads="1"/>
          </p:cNvSpPr>
          <p:nvPr/>
        </p:nvSpPr>
        <p:spPr bwMode="auto">
          <a:xfrm>
            <a:off x="6502400" y="5759450"/>
            <a:ext cx="1316038" cy="303213"/>
          </a:xfrm>
          <a:prstGeom prst="rect">
            <a:avLst/>
          </a:prstGeom>
          <a:solidFill>
            <a:srgbClr val="C4C4C4"/>
          </a:solidFill>
          <a:ln w="9525">
            <a:noFill/>
            <a:miter lim="800000"/>
            <a:headEnd/>
            <a:tailEnd/>
          </a:ln>
        </p:spPr>
        <p:txBody>
          <a:bodyPr/>
          <a:lstStyle/>
          <a:p>
            <a:pPr eaLnBrk="0" hangingPunct="0"/>
            <a:endParaRPr lang="pt-PT"/>
          </a:p>
        </p:txBody>
      </p:sp>
      <p:sp>
        <p:nvSpPr>
          <p:cNvPr id="17790" name="Rectangle 795"/>
          <p:cNvSpPr>
            <a:spLocks noChangeArrowheads="1"/>
          </p:cNvSpPr>
          <p:nvPr/>
        </p:nvSpPr>
        <p:spPr bwMode="auto">
          <a:xfrm>
            <a:off x="6502400" y="5810250"/>
            <a:ext cx="1701800" cy="260350"/>
          </a:xfrm>
          <a:prstGeom prst="rect">
            <a:avLst/>
          </a:prstGeom>
          <a:noFill/>
          <a:ln w="9525">
            <a:noFill/>
            <a:miter lim="800000"/>
            <a:headEnd/>
            <a:tailEnd/>
          </a:ln>
        </p:spPr>
        <p:txBody>
          <a:bodyPr/>
          <a:lstStyle/>
          <a:p>
            <a:pPr eaLnBrk="0" hangingPunct="0"/>
            <a:endParaRPr lang="pt-PT"/>
          </a:p>
        </p:txBody>
      </p:sp>
      <p:sp>
        <p:nvSpPr>
          <p:cNvPr id="17791" name="Rectangle 796"/>
          <p:cNvSpPr>
            <a:spLocks noChangeArrowheads="1"/>
          </p:cNvSpPr>
          <p:nvPr/>
        </p:nvSpPr>
        <p:spPr bwMode="auto">
          <a:xfrm>
            <a:off x="6372225" y="5768975"/>
            <a:ext cx="1516063" cy="304800"/>
          </a:xfrm>
          <a:prstGeom prst="rect">
            <a:avLst/>
          </a:prstGeom>
          <a:noFill/>
          <a:ln w="9525" algn="ctr">
            <a:noFill/>
            <a:miter lim="800000"/>
            <a:headEnd/>
            <a:tailEnd/>
          </a:ln>
        </p:spPr>
        <p:txBody>
          <a:bodyPr wrap="none">
            <a:spAutoFit/>
          </a:bodyPr>
          <a:lstStyle/>
          <a:p>
            <a:pPr eaLnBrk="0" hangingPunct="0"/>
            <a:r>
              <a:rPr lang="en-GB" sz="1400" b="1">
                <a:solidFill>
                  <a:srgbClr val="F8F8F8"/>
                </a:solidFill>
              </a:rPr>
              <a:t>Lower reservoir</a:t>
            </a:r>
          </a:p>
        </p:txBody>
      </p:sp>
      <p:sp>
        <p:nvSpPr>
          <p:cNvPr id="17792" name="Rectangle 797"/>
          <p:cNvSpPr>
            <a:spLocks noChangeArrowheads="1"/>
          </p:cNvSpPr>
          <p:nvPr/>
        </p:nvSpPr>
        <p:spPr bwMode="auto">
          <a:xfrm>
            <a:off x="6553200" y="4645025"/>
            <a:ext cx="1700213" cy="260350"/>
          </a:xfrm>
          <a:prstGeom prst="rect">
            <a:avLst/>
          </a:prstGeom>
          <a:noFill/>
          <a:ln w="9525">
            <a:noFill/>
            <a:miter lim="800000"/>
            <a:headEnd/>
            <a:tailEnd/>
          </a:ln>
        </p:spPr>
        <p:txBody>
          <a:bodyPr/>
          <a:lstStyle/>
          <a:p>
            <a:pPr eaLnBrk="0" hangingPunct="0"/>
            <a:endParaRPr lang="pt-PT"/>
          </a:p>
        </p:txBody>
      </p:sp>
      <p:sp>
        <p:nvSpPr>
          <p:cNvPr id="17793" name="Rectangle 798"/>
          <p:cNvSpPr>
            <a:spLocks noChangeArrowheads="1"/>
          </p:cNvSpPr>
          <p:nvPr/>
        </p:nvSpPr>
        <p:spPr bwMode="auto">
          <a:xfrm>
            <a:off x="6616700" y="4689475"/>
            <a:ext cx="1555750" cy="304800"/>
          </a:xfrm>
          <a:prstGeom prst="rect">
            <a:avLst/>
          </a:prstGeom>
          <a:noFill/>
          <a:ln w="9525" algn="ctr">
            <a:noFill/>
            <a:miter lim="800000"/>
            <a:headEnd/>
            <a:tailEnd/>
          </a:ln>
        </p:spPr>
        <p:txBody>
          <a:bodyPr wrap="none">
            <a:spAutoFit/>
          </a:bodyPr>
          <a:lstStyle/>
          <a:p>
            <a:pPr eaLnBrk="0" hangingPunct="0"/>
            <a:r>
              <a:rPr lang="en-GB" sz="1400" b="1">
                <a:solidFill>
                  <a:srgbClr val="F8F8F8"/>
                </a:solidFill>
              </a:rPr>
              <a:t>Upper reservoir </a:t>
            </a:r>
          </a:p>
        </p:txBody>
      </p:sp>
      <p:sp>
        <p:nvSpPr>
          <p:cNvPr id="17794" name="Rectangle 799"/>
          <p:cNvSpPr>
            <a:spLocks noChangeArrowheads="1"/>
          </p:cNvSpPr>
          <p:nvPr/>
        </p:nvSpPr>
        <p:spPr bwMode="auto">
          <a:xfrm>
            <a:off x="4564063" y="6129338"/>
            <a:ext cx="1052512" cy="304800"/>
          </a:xfrm>
          <a:prstGeom prst="rect">
            <a:avLst/>
          </a:prstGeom>
          <a:noFill/>
          <a:ln w="9525">
            <a:noFill/>
            <a:miter lim="800000"/>
            <a:headEnd/>
            <a:tailEnd/>
          </a:ln>
        </p:spPr>
        <p:txBody>
          <a:bodyPr wrap="none">
            <a:spAutoFit/>
          </a:bodyPr>
          <a:lstStyle/>
          <a:p>
            <a:pPr eaLnBrk="0" hangingPunct="0"/>
            <a:r>
              <a:rPr lang="en-GB" sz="1400" b="1">
                <a:solidFill>
                  <a:srgbClr val="F8F8F8"/>
                </a:solidFill>
              </a:rPr>
              <a:t>Wind Park</a:t>
            </a:r>
          </a:p>
        </p:txBody>
      </p:sp>
      <p:sp>
        <p:nvSpPr>
          <p:cNvPr id="17795" name="Text Box 800"/>
          <p:cNvSpPr txBox="1">
            <a:spLocks noChangeArrowheads="1"/>
          </p:cNvSpPr>
          <p:nvPr/>
        </p:nvSpPr>
        <p:spPr bwMode="auto">
          <a:xfrm>
            <a:off x="250825" y="6477000"/>
            <a:ext cx="1371600" cy="304800"/>
          </a:xfrm>
          <a:prstGeom prst="rect">
            <a:avLst/>
          </a:prstGeom>
          <a:noFill/>
          <a:ln w="9525">
            <a:noFill/>
            <a:miter lim="800000"/>
            <a:headEnd/>
            <a:tailEnd/>
          </a:ln>
        </p:spPr>
        <p:txBody>
          <a:bodyPr>
            <a:spAutoFit/>
          </a:bodyPr>
          <a:lstStyle/>
          <a:p>
            <a:pPr eaLnBrk="0" hangingPunct="0">
              <a:spcBef>
                <a:spcPct val="50000"/>
              </a:spcBef>
            </a:pPr>
            <a:r>
              <a:rPr lang="pt-PT" sz="1400">
                <a:solidFill>
                  <a:schemeClr val="bg2"/>
                </a:solidFill>
              </a:rPr>
              <a:t>slide </a:t>
            </a:r>
            <a:fld id="{7B423620-87C7-4029-BD3E-7750A42F6BF6}" type="slidenum">
              <a:rPr lang="pt-PT" sz="1400">
                <a:solidFill>
                  <a:schemeClr val="bg2"/>
                </a:solidFill>
              </a:rPr>
              <a:pPr eaLnBrk="0" hangingPunct="0">
                <a:spcBef>
                  <a:spcPct val="50000"/>
                </a:spcBef>
              </a:pPr>
              <a:t>11</a:t>
            </a:fld>
            <a:r>
              <a:rPr lang="pt-PT" sz="1400">
                <a:solidFill>
                  <a:schemeClr val="bg2"/>
                </a:solidFill>
              </a:rPr>
              <a:t> de 30</a:t>
            </a:r>
            <a:endParaRPr lang="en-GB" sz="1400">
              <a:solidFill>
                <a:schemeClr val="bg2"/>
              </a:solidFill>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795338" y="657225"/>
            <a:ext cx="7772400" cy="381000"/>
          </a:xfrm>
        </p:spPr>
        <p:txBody>
          <a:bodyPr/>
          <a:lstStyle/>
          <a:p>
            <a:r>
              <a:rPr lang="en-GB" sz="2800" smtClean="0">
                <a:solidFill>
                  <a:srgbClr val="CC3300"/>
                </a:solidFill>
              </a:rPr>
              <a:t>New Hierarchic Structures for the Power System Management (DSOs +…)</a:t>
            </a:r>
          </a:p>
        </p:txBody>
      </p:sp>
      <p:pic>
        <p:nvPicPr>
          <p:cNvPr id="18435" name="Picture 4"/>
          <p:cNvPicPr>
            <a:picLocks noChangeAspect="1" noChangeArrowheads="1"/>
          </p:cNvPicPr>
          <p:nvPr/>
        </p:nvPicPr>
        <p:blipFill>
          <a:blip r:embed="rId2"/>
          <a:srcRect/>
          <a:stretch>
            <a:fillRect/>
          </a:stretch>
        </p:blipFill>
        <p:spPr bwMode="auto">
          <a:xfrm>
            <a:off x="2484438" y="1693863"/>
            <a:ext cx="6408737" cy="4579937"/>
          </a:xfrm>
          <a:prstGeom prst="rect">
            <a:avLst/>
          </a:prstGeom>
          <a:solidFill>
            <a:schemeClr val="bg2"/>
          </a:solidFill>
          <a:ln w="9525">
            <a:noFill/>
            <a:miter lim="800000"/>
            <a:headEnd/>
            <a:tailEnd/>
          </a:ln>
        </p:spPr>
      </p:pic>
      <p:sp>
        <p:nvSpPr>
          <p:cNvPr id="18436" name="Text Box 5"/>
          <p:cNvSpPr txBox="1">
            <a:spLocks noChangeArrowheads="1"/>
          </p:cNvSpPr>
          <p:nvPr/>
        </p:nvSpPr>
        <p:spPr bwMode="auto">
          <a:xfrm>
            <a:off x="215900" y="2420938"/>
            <a:ext cx="3028950" cy="366712"/>
          </a:xfrm>
          <a:prstGeom prst="rect">
            <a:avLst/>
          </a:prstGeom>
          <a:solidFill>
            <a:srgbClr val="FFFFFF"/>
          </a:solidFill>
          <a:ln w="9525">
            <a:noFill/>
            <a:miter lim="800000"/>
            <a:headEnd/>
            <a:tailEnd/>
          </a:ln>
        </p:spPr>
        <p:txBody>
          <a:bodyPr wrap="none">
            <a:spAutoFit/>
          </a:bodyPr>
          <a:lstStyle/>
          <a:p>
            <a:r>
              <a:rPr lang="fr-FR" sz="1800" b="1">
                <a:solidFill>
                  <a:srgbClr val="08523F"/>
                </a:solidFill>
              </a:rPr>
              <a:t>Wind Production Forecast</a:t>
            </a:r>
          </a:p>
        </p:txBody>
      </p:sp>
      <p:pic>
        <p:nvPicPr>
          <p:cNvPr id="18437" name="Picture 6"/>
          <p:cNvPicPr>
            <a:picLocks noChangeAspect="1" noChangeArrowheads="1"/>
          </p:cNvPicPr>
          <p:nvPr/>
        </p:nvPicPr>
        <p:blipFill>
          <a:blip r:embed="rId3"/>
          <a:srcRect/>
          <a:stretch>
            <a:fillRect/>
          </a:stretch>
        </p:blipFill>
        <p:spPr bwMode="blackWhite">
          <a:xfrm>
            <a:off x="179388" y="2852738"/>
            <a:ext cx="3529012" cy="2201862"/>
          </a:xfrm>
          <a:prstGeom prst="rect">
            <a:avLst/>
          </a:prstGeom>
          <a:noFill/>
          <a:ln w="9525">
            <a:noFill/>
            <a:miter lim="800000"/>
            <a:headEnd/>
            <a:tailEnd/>
          </a:ln>
        </p:spPr>
      </p:pic>
      <p:sp>
        <p:nvSpPr>
          <p:cNvPr id="18438" name="AutoShape 7"/>
          <p:cNvSpPr>
            <a:spLocks noChangeArrowheads="1"/>
          </p:cNvSpPr>
          <p:nvPr/>
        </p:nvSpPr>
        <p:spPr bwMode="auto">
          <a:xfrm>
            <a:off x="3492500" y="3429000"/>
            <a:ext cx="1079500" cy="358775"/>
          </a:xfrm>
          <a:custGeom>
            <a:avLst/>
            <a:gdLst>
              <a:gd name="T0" fmla="*/ 809625 w 21600"/>
              <a:gd name="T1" fmla="*/ 0 h 21600"/>
              <a:gd name="T2" fmla="*/ 0 w 21600"/>
              <a:gd name="T3" fmla="*/ 179388 h 21600"/>
              <a:gd name="T4" fmla="*/ 809625 w 21600"/>
              <a:gd name="T5" fmla="*/ 358775 h 21600"/>
              <a:gd name="T6" fmla="*/ 1079500 w 21600"/>
              <a:gd name="T7" fmla="*/ 179388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accent1"/>
          </a:solidFill>
          <a:ln w="9525">
            <a:solidFill>
              <a:srgbClr val="000000"/>
            </a:solidFill>
            <a:miter lim="800000"/>
            <a:headEnd/>
            <a:tailEnd/>
          </a:ln>
        </p:spPr>
        <p:txBody>
          <a:bodyPr wrap="none" anchor="ctr"/>
          <a:lstStyle/>
          <a:p>
            <a:pPr eaLnBrk="0" hangingPunct="0"/>
            <a:endParaRPr lang="pt-PT"/>
          </a:p>
        </p:txBody>
      </p:sp>
      <p:sp>
        <p:nvSpPr>
          <p:cNvPr id="215048" name="Text Box 8"/>
          <p:cNvSpPr txBox="1">
            <a:spLocks noChangeArrowheads="1"/>
          </p:cNvSpPr>
          <p:nvPr/>
        </p:nvSpPr>
        <p:spPr bwMode="auto">
          <a:xfrm>
            <a:off x="5416550" y="1730375"/>
            <a:ext cx="895350" cy="366713"/>
          </a:xfrm>
          <a:prstGeom prst="rect">
            <a:avLst/>
          </a:prstGeom>
          <a:noFill/>
          <a:ln w="9525">
            <a:noFill/>
            <a:miter lim="800000"/>
            <a:headEnd/>
            <a:tailEnd/>
          </a:ln>
          <a:effectLst/>
        </p:spPr>
        <p:txBody>
          <a:bodyPr wrap="none">
            <a:spAutoFit/>
          </a:bodyPr>
          <a:lstStyle/>
          <a:p>
            <a:pPr>
              <a:defRPr/>
            </a:pPr>
            <a:r>
              <a:rPr lang="fr-FR" sz="1800" b="1" i="1">
                <a:solidFill>
                  <a:srgbClr val="CC3300"/>
                </a:solidFill>
                <a:effectLst>
                  <a:outerShdw blurRad="38100" dist="38100" dir="2700000" algn="tl">
                    <a:srgbClr val="C0C0C0"/>
                  </a:outerShdw>
                </a:effectLst>
              </a:rPr>
              <a:t>MIBEL</a:t>
            </a:r>
          </a:p>
        </p:txBody>
      </p:sp>
      <p:sp>
        <p:nvSpPr>
          <p:cNvPr id="18440" name="Text Box 11"/>
          <p:cNvSpPr txBox="1">
            <a:spLocks noChangeArrowheads="1"/>
          </p:cNvSpPr>
          <p:nvPr/>
        </p:nvSpPr>
        <p:spPr bwMode="auto">
          <a:xfrm>
            <a:off x="250825" y="6477000"/>
            <a:ext cx="1371600" cy="304800"/>
          </a:xfrm>
          <a:prstGeom prst="rect">
            <a:avLst/>
          </a:prstGeom>
          <a:noFill/>
          <a:ln w="9525">
            <a:noFill/>
            <a:miter lim="800000"/>
            <a:headEnd/>
            <a:tailEnd/>
          </a:ln>
        </p:spPr>
        <p:txBody>
          <a:bodyPr>
            <a:spAutoFit/>
          </a:bodyPr>
          <a:lstStyle/>
          <a:p>
            <a:pPr eaLnBrk="0" hangingPunct="0">
              <a:spcBef>
                <a:spcPct val="50000"/>
              </a:spcBef>
            </a:pPr>
            <a:r>
              <a:rPr lang="pt-PT" sz="1400">
                <a:solidFill>
                  <a:schemeClr val="bg2"/>
                </a:solidFill>
              </a:rPr>
              <a:t>slide </a:t>
            </a:r>
            <a:fld id="{460B9C10-3905-44C3-92A5-AA8B6A292D22}" type="slidenum">
              <a:rPr lang="pt-PT" sz="1400">
                <a:solidFill>
                  <a:schemeClr val="bg2"/>
                </a:solidFill>
              </a:rPr>
              <a:pPr eaLnBrk="0" hangingPunct="0">
                <a:spcBef>
                  <a:spcPct val="50000"/>
                </a:spcBef>
              </a:pPr>
              <a:t>12</a:t>
            </a:fld>
            <a:r>
              <a:rPr lang="pt-PT" sz="1400">
                <a:solidFill>
                  <a:schemeClr val="bg2"/>
                </a:solidFill>
              </a:rPr>
              <a:t> de 30</a:t>
            </a:r>
            <a:endParaRPr lang="en-GB" sz="1400">
              <a:solidFill>
                <a:schemeClr val="bg2"/>
              </a:solidFill>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sz="2800" smtClean="0">
                <a:solidFill>
                  <a:srgbClr val="CC3300"/>
                </a:solidFill>
              </a:rPr>
              <a:t>Increase of the WT controllability: </a:t>
            </a:r>
            <a:br>
              <a:rPr lang="en-US" sz="2800" smtClean="0">
                <a:solidFill>
                  <a:srgbClr val="CC3300"/>
                </a:solidFill>
              </a:rPr>
            </a:br>
            <a:r>
              <a:rPr lang="en-US" sz="2800" smtClean="0">
                <a:solidFill>
                  <a:srgbClr val="CC3300"/>
                </a:solidFill>
              </a:rPr>
              <a:t>RTF capability</a:t>
            </a:r>
          </a:p>
        </p:txBody>
      </p:sp>
      <p:pic>
        <p:nvPicPr>
          <p:cNvPr id="19459" name="Picture 3"/>
          <p:cNvPicPr>
            <a:picLocks noChangeAspect="1" noChangeArrowheads="1"/>
          </p:cNvPicPr>
          <p:nvPr/>
        </p:nvPicPr>
        <p:blipFill>
          <a:blip r:embed="rId2"/>
          <a:srcRect/>
          <a:stretch>
            <a:fillRect/>
          </a:stretch>
        </p:blipFill>
        <p:spPr bwMode="blackWhite">
          <a:xfrm>
            <a:off x="611188" y="1311275"/>
            <a:ext cx="7634287" cy="4962525"/>
          </a:xfrm>
          <a:prstGeom prst="rect">
            <a:avLst/>
          </a:prstGeom>
          <a:noFill/>
          <a:ln w="9525">
            <a:noFill/>
            <a:miter lim="800000"/>
            <a:headEnd/>
            <a:tailEnd/>
          </a:ln>
        </p:spPr>
      </p:pic>
      <p:pic>
        <p:nvPicPr>
          <p:cNvPr id="19460" name="Picture 7"/>
          <p:cNvPicPr>
            <a:picLocks noChangeAspect="1" noChangeArrowheads="1"/>
          </p:cNvPicPr>
          <p:nvPr/>
        </p:nvPicPr>
        <p:blipFill>
          <a:blip r:embed="rId3"/>
          <a:srcRect/>
          <a:stretch>
            <a:fillRect/>
          </a:stretch>
        </p:blipFill>
        <p:spPr bwMode="blackWhite">
          <a:xfrm>
            <a:off x="5003800" y="1484313"/>
            <a:ext cx="3673475" cy="2105025"/>
          </a:xfrm>
          <a:prstGeom prst="rect">
            <a:avLst/>
          </a:prstGeom>
          <a:noFill/>
          <a:ln w="9525">
            <a:noFill/>
            <a:miter lim="800000"/>
            <a:headEnd/>
            <a:tailEnd/>
          </a:ln>
        </p:spPr>
      </p:pic>
      <p:sp>
        <p:nvSpPr>
          <p:cNvPr id="19461" name="AutoShape 8"/>
          <p:cNvSpPr>
            <a:spLocks noChangeArrowheads="1"/>
          </p:cNvSpPr>
          <p:nvPr/>
        </p:nvSpPr>
        <p:spPr bwMode="auto">
          <a:xfrm>
            <a:off x="3995738" y="2168525"/>
            <a:ext cx="647700" cy="574675"/>
          </a:xfrm>
          <a:prstGeom prst="rightArrow">
            <a:avLst>
              <a:gd name="adj1" fmla="val 50000"/>
              <a:gd name="adj2" fmla="val 28177"/>
            </a:avLst>
          </a:prstGeom>
          <a:solidFill>
            <a:schemeClr val="accent1"/>
          </a:solidFill>
          <a:ln w="9525">
            <a:solidFill>
              <a:srgbClr val="000000"/>
            </a:solidFill>
            <a:miter lim="800000"/>
            <a:headEnd/>
            <a:tailEnd/>
          </a:ln>
        </p:spPr>
        <p:txBody>
          <a:bodyPr wrap="none" anchor="ctr"/>
          <a:lstStyle/>
          <a:p>
            <a:pPr eaLnBrk="0" hangingPunct="0"/>
            <a:endParaRPr lang="pt-PT"/>
          </a:p>
        </p:txBody>
      </p:sp>
      <p:sp>
        <p:nvSpPr>
          <p:cNvPr id="19462" name="Text Box 9"/>
          <p:cNvSpPr txBox="1">
            <a:spLocks noChangeArrowheads="1"/>
          </p:cNvSpPr>
          <p:nvPr/>
        </p:nvSpPr>
        <p:spPr bwMode="auto">
          <a:xfrm>
            <a:off x="395288" y="4292600"/>
            <a:ext cx="2711450" cy="915988"/>
          </a:xfrm>
          <a:prstGeom prst="rect">
            <a:avLst/>
          </a:prstGeom>
          <a:noFill/>
          <a:ln w="9525">
            <a:noFill/>
            <a:miter lim="800000"/>
            <a:headEnd/>
            <a:tailEnd/>
          </a:ln>
        </p:spPr>
        <p:txBody>
          <a:bodyPr wrap="none">
            <a:spAutoFit/>
          </a:bodyPr>
          <a:lstStyle/>
          <a:p>
            <a:r>
              <a:rPr lang="en-US" sz="1800" b="1">
                <a:solidFill>
                  <a:schemeClr val="tx2"/>
                </a:solidFill>
              </a:rPr>
              <a:t>WT participation in the </a:t>
            </a:r>
          </a:p>
          <a:p>
            <a:r>
              <a:rPr lang="en-US" sz="1800" b="1">
                <a:solidFill>
                  <a:schemeClr val="tx2"/>
                </a:solidFill>
              </a:rPr>
              <a:t>voltage and frequency </a:t>
            </a:r>
          </a:p>
          <a:p>
            <a:r>
              <a:rPr lang="en-US" sz="1800" b="1">
                <a:solidFill>
                  <a:schemeClr val="tx2"/>
                </a:solidFill>
              </a:rPr>
              <a:t>control</a:t>
            </a:r>
          </a:p>
        </p:txBody>
      </p:sp>
      <p:pic>
        <p:nvPicPr>
          <p:cNvPr id="19463" name="Picture 12"/>
          <p:cNvPicPr>
            <a:picLocks noChangeAspect="1" noChangeArrowheads="1"/>
          </p:cNvPicPr>
          <p:nvPr/>
        </p:nvPicPr>
        <p:blipFill>
          <a:blip r:embed="rId4"/>
          <a:srcRect/>
          <a:stretch>
            <a:fillRect/>
          </a:stretch>
        </p:blipFill>
        <p:spPr bwMode="blackWhite">
          <a:xfrm>
            <a:off x="7054850" y="5857875"/>
            <a:ext cx="1981200" cy="631825"/>
          </a:xfrm>
          <a:prstGeom prst="rect">
            <a:avLst/>
          </a:prstGeom>
          <a:noFill/>
          <a:ln w="9525">
            <a:noFill/>
            <a:miter lim="800000"/>
            <a:headEnd/>
            <a:tailEnd/>
          </a:ln>
        </p:spPr>
      </p:pic>
      <p:sp>
        <p:nvSpPr>
          <p:cNvPr id="19464" name="Text Box 13"/>
          <p:cNvSpPr txBox="1">
            <a:spLocks noChangeArrowheads="1"/>
          </p:cNvSpPr>
          <p:nvPr/>
        </p:nvSpPr>
        <p:spPr bwMode="auto">
          <a:xfrm>
            <a:off x="250825" y="6477000"/>
            <a:ext cx="1371600" cy="304800"/>
          </a:xfrm>
          <a:prstGeom prst="rect">
            <a:avLst/>
          </a:prstGeom>
          <a:noFill/>
          <a:ln w="9525">
            <a:noFill/>
            <a:miter lim="800000"/>
            <a:headEnd/>
            <a:tailEnd/>
          </a:ln>
        </p:spPr>
        <p:txBody>
          <a:bodyPr>
            <a:spAutoFit/>
          </a:bodyPr>
          <a:lstStyle/>
          <a:p>
            <a:pPr eaLnBrk="0" hangingPunct="0">
              <a:spcBef>
                <a:spcPct val="50000"/>
              </a:spcBef>
            </a:pPr>
            <a:r>
              <a:rPr lang="pt-PT" sz="1400">
                <a:solidFill>
                  <a:schemeClr val="bg2"/>
                </a:solidFill>
              </a:rPr>
              <a:t>slide </a:t>
            </a:r>
            <a:fld id="{855BE129-27D5-4CB0-A6C2-B1997A45D88B}" type="slidenum">
              <a:rPr lang="pt-PT" sz="1400">
                <a:solidFill>
                  <a:schemeClr val="bg2"/>
                </a:solidFill>
              </a:rPr>
              <a:pPr eaLnBrk="0" hangingPunct="0">
                <a:spcBef>
                  <a:spcPct val="50000"/>
                </a:spcBef>
              </a:pPr>
              <a:t>13</a:t>
            </a:fld>
            <a:r>
              <a:rPr lang="pt-PT" sz="1400">
                <a:solidFill>
                  <a:schemeClr val="bg2"/>
                </a:solidFill>
              </a:rPr>
              <a:t> de 30</a:t>
            </a:r>
            <a:endParaRPr lang="en-GB" sz="1400">
              <a:solidFill>
                <a:schemeClr val="bg2"/>
              </a:solidFill>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sz="2800" smtClean="0">
                <a:solidFill>
                  <a:srgbClr val="CC3300"/>
                </a:solidFill>
              </a:rPr>
              <a:t>Portugal: </a:t>
            </a:r>
            <a:br>
              <a:rPr lang="en-US" sz="2800" smtClean="0">
                <a:solidFill>
                  <a:srgbClr val="CC3300"/>
                </a:solidFill>
              </a:rPr>
            </a:br>
            <a:r>
              <a:rPr lang="en-US" sz="2800" smtClean="0">
                <a:solidFill>
                  <a:srgbClr val="CC3300"/>
                </a:solidFill>
              </a:rPr>
              <a:t>The roadmap to a ’’green system’’</a:t>
            </a:r>
          </a:p>
        </p:txBody>
      </p:sp>
      <p:sp>
        <p:nvSpPr>
          <p:cNvPr id="20483" name="Rectangle 3"/>
          <p:cNvSpPr>
            <a:spLocks noGrp="1" noChangeArrowheads="1"/>
          </p:cNvSpPr>
          <p:nvPr>
            <p:ph type="body" idx="1"/>
          </p:nvPr>
        </p:nvSpPr>
        <p:spPr>
          <a:xfrm>
            <a:off x="685800" y="1773238"/>
            <a:ext cx="7772400" cy="4114800"/>
          </a:xfrm>
        </p:spPr>
        <p:txBody>
          <a:bodyPr/>
          <a:lstStyle/>
          <a:p>
            <a:pPr>
              <a:lnSpc>
                <a:spcPct val="110000"/>
              </a:lnSpc>
            </a:pPr>
            <a:r>
              <a:rPr lang="en-US" sz="2000" b="1" smtClean="0">
                <a:latin typeface="Arial" charset="0"/>
              </a:rPr>
              <a:t>The necessity to reinforce the renewable component in the mix (highly variable) required:</a:t>
            </a:r>
          </a:p>
          <a:p>
            <a:pPr lvl="1">
              <a:lnSpc>
                <a:spcPct val="110000"/>
              </a:lnSpc>
            </a:pPr>
            <a:r>
              <a:rPr lang="en-US" sz="1600" b="1" i="1" smtClean="0">
                <a:solidFill>
                  <a:schemeClr val="bg2"/>
                </a:solidFill>
                <a:latin typeface="Arial" charset="0"/>
              </a:rPr>
              <a:t>An attitude change by the TSO</a:t>
            </a:r>
          </a:p>
          <a:p>
            <a:pPr lvl="1">
              <a:lnSpc>
                <a:spcPct val="110000"/>
              </a:lnSpc>
            </a:pPr>
            <a:r>
              <a:rPr lang="en-US" sz="1600" b="1" i="1" smtClean="0">
                <a:solidFill>
                  <a:schemeClr val="bg2"/>
                </a:solidFill>
                <a:latin typeface="Arial" charset="0"/>
              </a:rPr>
              <a:t>Adoption of new operation strategies</a:t>
            </a:r>
          </a:p>
          <a:p>
            <a:pPr lvl="1">
              <a:lnSpc>
                <a:spcPct val="110000"/>
              </a:lnSpc>
            </a:pPr>
            <a:r>
              <a:rPr lang="en-US" sz="1600" b="1" i="1" smtClean="0">
                <a:solidFill>
                  <a:schemeClr val="bg2"/>
                </a:solidFill>
                <a:latin typeface="Arial" charset="0"/>
              </a:rPr>
              <a:t>Development of new solutions for the market balance, reserves and capacity.</a:t>
            </a:r>
          </a:p>
          <a:p>
            <a:pPr>
              <a:lnSpc>
                <a:spcPct val="110000"/>
              </a:lnSpc>
            </a:pPr>
            <a:r>
              <a:rPr lang="en-US" sz="2000" b="1" smtClean="0">
                <a:latin typeface="Arial" charset="0"/>
              </a:rPr>
              <a:t>But also enable to develop  regional industrial capability adapted to the local technological specificities.</a:t>
            </a:r>
          </a:p>
          <a:p>
            <a:pPr lvl="1">
              <a:lnSpc>
                <a:spcPct val="110000"/>
              </a:lnSpc>
            </a:pPr>
            <a:r>
              <a:rPr lang="en-US" sz="1600" b="1" i="1" smtClean="0">
                <a:solidFill>
                  <a:schemeClr val="bg2"/>
                </a:solidFill>
                <a:latin typeface="Arial" charset="0"/>
              </a:rPr>
              <a:t>Power converters and their control</a:t>
            </a:r>
          </a:p>
          <a:p>
            <a:pPr lvl="1">
              <a:lnSpc>
                <a:spcPct val="110000"/>
              </a:lnSpc>
            </a:pPr>
            <a:r>
              <a:rPr lang="en-US" sz="1600" b="1" i="1" smtClean="0">
                <a:solidFill>
                  <a:schemeClr val="bg2"/>
                </a:solidFill>
                <a:latin typeface="Arial" charset="0"/>
              </a:rPr>
              <a:t>Protections</a:t>
            </a:r>
          </a:p>
          <a:p>
            <a:pPr lvl="1">
              <a:lnSpc>
                <a:spcPct val="110000"/>
              </a:lnSpc>
            </a:pPr>
            <a:r>
              <a:rPr lang="en-US" sz="1600" b="1" i="1" smtClean="0">
                <a:solidFill>
                  <a:schemeClr val="bg2"/>
                </a:solidFill>
                <a:latin typeface="Arial" charset="0"/>
              </a:rPr>
              <a:t>Aggregation agents e VPS software </a:t>
            </a:r>
          </a:p>
          <a:p>
            <a:pPr lvl="1">
              <a:lnSpc>
                <a:spcPct val="110000"/>
              </a:lnSpc>
            </a:pPr>
            <a:r>
              <a:rPr lang="en-US" sz="1600" b="1" i="1" smtClean="0">
                <a:solidFill>
                  <a:schemeClr val="bg2"/>
                </a:solidFill>
                <a:latin typeface="Arial" charset="0"/>
              </a:rPr>
              <a:t>Functionalities for EMS and DMS</a:t>
            </a:r>
          </a:p>
        </p:txBody>
      </p:sp>
      <p:pic>
        <p:nvPicPr>
          <p:cNvPr id="20484" name="Picture 4"/>
          <p:cNvPicPr>
            <a:picLocks noChangeAspect="1" noChangeArrowheads="1"/>
          </p:cNvPicPr>
          <p:nvPr/>
        </p:nvPicPr>
        <p:blipFill>
          <a:blip r:embed="rId2"/>
          <a:srcRect/>
          <a:stretch>
            <a:fillRect/>
          </a:stretch>
        </p:blipFill>
        <p:spPr bwMode="blackWhite">
          <a:xfrm>
            <a:off x="7054850" y="5857875"/>
            <a:ext cx="1981200" cy="631825"/>
          </a:xfrm>
          <a:prstGeom prst="rect">
            <a:avLst/>
          </a:prstGeom>
          <a:noFill/>
          <a:ln w="9525">
            <a:noFill/>
            <a:miter lim="800000"/>
            <a:headEnd/>
            <a:tailEnd/>
          </a:ln>
        </p:spPr>
      </p:pic>
      <p:sp>
        <p:nvSpPr>
          <p:cNvPr id="20485" name="Text Box 5"/>
          <p:cNvSpPr txBox="1">
            <a:spLocks noChangeArrowheads="1"/>
          </p:cNvSpPr>
          <p:nvPr/>
        </p:nvSpPr>
        <p:spPr bwMode="auto">
          <a:xfrm>
            <a:off x="250825" y="6477000"/>
            <a:ext cx="1371600" cy="304800"/>
          </a:xfrm>
          <a:prstGeom prst="rect">
            <a:avLst/>
          </a:prstGeom>
          <a:noFill/>
          <a:ln w="9525">
            <a:noFill/>
            <a:miter lim="800000"/>
            <a:headEnd/>
            <a:tailEnd/>
          </a:ln>
        </p:spPr>
        <p:txBody>
          <a:bodyPr>
            <a:spAutoFit/>
          </a:bodyPr>
          <a:lstStyle/>
          <a:p>
            <a:pPr eaLnBrk="0" hangingPunct="0">
              <a:spcBef>
                <a:spcPct val="50000"/>
              </a:spcBef>
            </a:pPr>
            <a:r>
              <a:rPr lang="pt-PT" sz="1400">
                <a:solidFill>
                  <a:schemeClr val="bg2"/>
                </a:solidFill>
              </a:rPr>
              <a:t>slide </a:t>
            </a:r>
            <a:fld id="{970A1190-D030-4109-A393-5FC387D502B7}" type="slidenum">
              <a:rPr lang="pt-PT" sz="1400">
                <a:solidFill>
                  <a:schemeClr val="bg2"/>
                </a:solidFill>
              </a:rPr>
              <a:pPr eaLnBrk="0" hangingPunct="0">
                <a:spcBef>
                  <a:spcPct val="50000"/>
                </a:spcBef>
              </a:pPr>
              <a:t>14</a:t>
            </a:fld>
            <a:r>
              <a:rPr lang="pt-PT" sz="1400">
                <a:solidFill>
                  <a:schemeClr val="bg2"/>
                </a:solidFill>
              </a:rPr>
              <a:t> de 30</a:t>
            </a:r>
            <a:endParaRPr lang="en-GB" sz="1400">
              <a:solidFill>
                <a:schemeClr val="bg2"/>
              </a:solidFill>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685800" y="657225"/>
            <a:ext cx="7772400" cy="381000"/>
          </a:xfrm>
        </p:spPr>
        <p:txBody>
          <a:bodyPr/>
          <a:lstStyle/>
          <a:p>
            <a:r>
              <a:rPr lang="fr-FR" sz="2400" smtClean="0">
                <a:solidFill>
                  <a:srgbClr val="CC3300"/>
                </a:solidFill>
              </a:rPr>
              <a:t>In synthesis, the innovative systems required may act as drivers for technological development</a:t>
            </a:r>
          </a:p>
        </p:txBody>
      </p:sp>
      <p:pic>
        <p:nvPicPr>
          <p:cNvPr id="21507" name="Picture 5"/>
          <p:cNvPicPr>
            <a:picLocks noChangeAspect="1" noChangeArrowheads="1"/>
          </p:cNvPicPr>
          <p:nvPr/>
        </p:nvPicPr>
        <p:blipFill>
          <a:blip r:embed="rId2"/>
          <a:srcRect/>
          <a:stretch>
            <a:fillRect/>
          </a:stretch>
        </p:blipFill>
        <p:spPr bwMode="blackWhite">
          <a:xfrm>
            <a:off x="7054850" y="5857875"/>
            <a:ext cx="1981200" cy="631825"/>
          </a:xfrm>
          <a:prstGeom prst="rect">
            <a:avLst/>
          </a:prstGeom>
          <a:noFill/>
          <a:ln w="9525">
            <a:noFill/>
            <a:miter lim="800000"/>
            <a:headEnd/>
            <a:tailEnd/>
          </a:ln>
        </p:spPr>
      </p:pic>
      <p:grpSp>
        <p:nvGrpSpPr>
          <p:cNvPr id="21508" name="Group 7"/>
          <p:cNvGrpSpPr>
            <a:grpSpLocks noChangeAspect="1"/>
          </p:cNvGrpSpPr>
          <p:nvPr/>
        </p:nvGrpSpPr>
        <p:grpSpPr bwMode="auto">
          <a:xfrm>
            <a:off x="936625" y="1412875"/>
            <a:ext cx="8172450" cy="4556125"/>
            <a:chOff x="748" y="966"/>
            <a:chExt cx="5192" cy="2895"/>
          </a:xfrm>
        </p:grpSpPr>
        <p:sp>
          <p:nvSpPr>
            <p:cNvPr id="21510" name="AutoShape 6"/>
            <p:cNvSpPr>
              <a:spLocks noChangeAspect="1" noChangeArrowheads="1" noTextEdit="1"/>
            </p:cNvSpPr>
            <p:nvPr/>
          </p:nvSpPr>
          <p:spPr bwMode="auto">
            <a:xfrm>
              <a:off x="748" y="966"/>
              <a:ext cx="5192" cy="2895"/>
            </a:xfrm>
            <a:prstGeom prst="rect">
              <a:avLst/>
            </a:prstGeom>
            <a:noFill/>
            <a:ln w="9525">
              <a:noFill/>
              <a:miter lim="800000"/>
              <a:headEnd/>
              <a:tailEnd/>
            </a:ln>
          </p:spPr>
          <p:txBody>
            <a:bodyPr/>
            <a:lstStyle/>
            <a:p>
              <a:endParaRPr lang="en-US"/>
            </a:p>
          </p:txBody>
        </p:sp>
        <p:grpSp>
          <p:nvGrpSpPr>
            <p:cNvPr id="21511" name="Group 208"/>
            <p:cNvGrpSpPr>
              <a:grpSpLocks/>
            </p:cNvGrpSpPr>
            <p:nvPr/>
          </p:nvGrpSpPr>
          <p:grpSpPr bwMode="auto">
            <a:xfrm>
              <a:off x="981" y="975"/>
              <a:ext cx="1529" cy="549"/>
              <a:chOff x="981" y="975"/>
              <a:chExt cx="1529" cy="549"/>
            </a:xfrm>
          </p:grpSpPr>
          <p:sp>
            <p:nvSpPr>
              <p:cNvPr id="22036" name="Rectangle 8"/>
              <p:cNvSpPr>
                <a:spLocks noChangeArrowheads="1"/>
              </p:cNvSpPr>
              <p:nvPr/>
            </p:nvSpPr>
            <p:spPr bwMode="auto">
              <a:xfrm>
                <a:off x="981" y="975"/>
                <a:ext cx="1529" cy="5"/>
              </a:xfrm>
              <a:prstGeom prst="rect">
                <a:avLst/>
              </a:prstGeom>
              <a:solidFill>
                <a:srgbClr val="FE8100"/>
              </a:solidFill>
              <a:ln w="9525">
                <a:noFill/>
                <a:miter lim="800000"/>
                <a:headEnd/>
                <a:tailEnd/>
              </a:ln>
            </p:spPr>
            <p:txBody>
              <a:bodyPr/>
              <a:lstStyle/>
              <a:p>
                <a:pPr eaLnBrk="0" hangingPunct="0"/>
                <a:endParaRPr lang="pt-PT"/>
              </a:p>
            </p:txBody>
          </p:sp>
          <p:pic>
            <p:nvPicPr>
              <p:cNvPr id="22037" name="Picture 9"/>
              <p:cNvPicPr>
                <a:picLocks noChangeAspect="1" noChangeArrowheads="1"/>
              </p:cNvPicPr>
              <p:nvPr/>
            </p:nvPicPr>
            <p:blipFill>
              <a:blip r:embed="rId3"/>
              <a:srcRect/>
              <a:stretch>
                <a:fillRect/>
              </a:stretch>
            </p:blipFill>
            <p:spPr bwMode="auto">
              <a:xfrm>
                <a:off x="1441" y="1523"/>
                <a:ext cx="5" cy="1"/>
              </a:xfrm>
              <a:prstGeom prst="rect">
                <a:avLst/>
              </a:prstGeom>
              <a:noFill/>
              <a:ln w="9525">
                <a:noFill/>
                <a:miter lim="800000"/>
                <a:headEnd/>
                <a:tailEnd/>
              </a:ln>
            </p:spPr>
          </p:pic>
          <p:sp>
            <p:nvSpPr>
              <p:cNvPr id="22038" name="Rectangle 10"/>
              <p:cNvSpPr>
                <a:spLocks noChangeArrowheads="1"/>
              </p:cNvSpPr>
              <p:nvPr/>
            </p:nvSpPr>
            <p:spPr bwMode="auto">
              <a:xfrm>
                <a:off x="981" y="975"/>
                <a:ext cx="1529" cy="5"/>
              </a:xfrm>
              <a:prstGeom prst="rect">
                <a:avLst/>
              </a:prstGeom>
              <a:solidFill>
                <a:srgbClr val="FE8100"/>
              </a:solidFill>
              <a:ln w="9525">
                <a:noFill/>
                <a:miter lim="800000"/>
                <a:headEnd/>
                <a:tailEnd/>
              </a:ln>
            </p:spPr>
            <p:txBody>
              <a:bodyPr/>
              <a:lstStyle/>
              <a:p>
                <a:pPr eaLnBrk="0" hangingPunct="0"/>
                <a:endParaRPr lang="pt-PT"/>
              </a:p>
            </p:txBody>
          </p:sp>
          <p:sp>
            <p:nvSpPr>
              <p:cNvPr id="22039" name="Rectangle 11"/>
              <p:cNvSpPr>
                <a:spLocks noChangeArrowheads="1"/>
              </p:cNvSpPr>
              <p:nvPr/>
            </p:nvSpPr>
            <p:spPr bwMode="auto">
              <a:xfrm>
                <a:off x="981" y="980"/>
                <a:ext cx="1529" cy="8"/>
              </a:xfrm>
              <a:prstGeom prst="rect">
                <a:avLst/>
              </a:prstGeom>
              <a:solidFill>
                <a:srgbClr val="FE7E00"/>
              </a:solidFill>
              <a:ln w="9525">
                <a:noFill/>
                <a:miter lim="800000"/>
                <a:headEnd/>
                <a:tailEnd/>
              </a:ln>
            </p:spPr>
            <p:txBody>
              <a:bodyPr/>
              <a:lstStyle/>
              <a:p>
                <a:pPr eaLnBrk="0" hangingPunct="0"/>
                <a:endParaRPr lang="pt-PT"/>
              </a:p>
            </p:txBody>
          </p:sp>
          <p:pic>
            <p:nvPicPr>
              <p:cNvPr id="22040" name="Picture 12"/>
              <p:cNvPicPr>
                <a:picLocks noChangeAspect="1" noChangeArrowheads="1"/>
              </p:cNvPicPr>
              <p:nvPr/>
            </p:nvPicPr>
            <p:blipFill>
              <a:blip r:embed="rId4"/>
              <a:srcRect/>
              <a:stretch>
                <a:fillRect/>
              </a:stretch>
            </p:blipFill>
            <p:spPr bwMode="auto">
              <a:xfrm>
                <a:off x="1446" y="1523"/>
                <a:ext cx="8" cy="1"/>
              </a:xfrm>
              <a:prstGeom prst="rect">
                <a:avLst/>
              </a:prstGeom>
              <a:noFill/>
              <a:ln w="9525">
                <a:noFill/>
                <a:miter lim="800000"/>
                <a:headEnd/>
                <a:tailEnd/>
              </a:ln>
            </p:spPr>
          </p:pic>
          <p:sp>
            <p:nvSpPr>
              <p:cNvPr id="22041" name="Rectangle 13"/>
              <p:cNvSpPr>
                <a:spLocks noChangeArrowheads="1"/>
              </p:cNvSpPr>
              <p:nvPr/>
            </p:nvSpPr>
            <p:spPr bwMode="auto">
              <a:xfrm>
                <a:off x="981" y="980"/>
                <a:ext cx="1529" cy="8"/>
              </a:xfrm>
              <a:prstGeom prst="rect">
                <a:avLst/>
              </a:prstGeom>
              <a:solidFill>
                <a:srgbClr val="FE7E00"/>
              </a:solidFill>
              <a:ln w="9525">
                <a:noFill/>
                <a:miter lim="800000"/>
                <a:headEnd/>
                <a:tailEnd/>
              </a:ln>
            </p:spPr>
            <p:txBody>
              <a:bodyPr/>
              <a:lstStyle/>
              <a:p>
                <a:pPr eaLnBrk="0" hangingPunct="0"/>
                <a:endParaRPr lang="pt-PT"/>
              </a:p>
            </p:txBody>
          </p:sp>
          <p:sp>
            <p:nvSpPr>
              <p:cNvPr id="22042" name="Rectangle 14"/>
              <p:cNvSpPr>
                <a:spLocks noChangeArrowheads="1"/>
              </p:cNvSpPr>
              <p:nvPr/>
            </p:nvSpPr>
            <p:spPr bwMode="auto">
              <a:xfrm>
                <a:off x="981" y="988"/>
                <a:ext cx="1529" cy="2"/>
              </a:xfrm>
              <a:prstGeom prst="rect">
                <a:avLst/>
              </a:prstGeom>
              <a:solidFill>
                <a:srgbClr val="FE7C00"/>
              </a:solidFill>
              <a:ln w="9525">
                <a:noFill/>
                <a:miter lim="800000"/>
                <a:headEnd/>
                <a:tailEnd/>
              </a:ln>
            </p:spPr>
            <p:txBody>
              <a:bodyPr/>
              <a:lstStyle/>
              <a:p>
                <a:pPr eaLnBrk="0" hangingPunct="0"/>
                <a:endParaRPr lang="pt-PT"/>
              </a:p>
            </p:txBody>
          </p:sp>
          <p:pic>
            <p:nvPicPr>
              <p:cNvPr id="22043" name="Picture 15"/>
              <p:cNvPicPr>
                <a:picLocks noChangeAspect="1" noChangeArrowheads="1"/>
              </p:cNvPicPr>
              <p:nvPr/>
            </p:nvPicPr>
            <p:blipFill>
              <a:blip r:embed="rId5"/>
              <a:srcRect/>
              <a:stretch>
                <a:fillRect/>
              </a:stretch>
            </p:blipFill>
            <p:spPr bwMode="auto">
              <a:xfrm>
                <a:off x="1454" y="1523"/>
                <a:ext cx="2" cy="1"/>
              </a:xfrm>
              <a:prstGeom prst="rect">
                <a:avLst/>
              </a:prstGeom>
              <a:noFill/>
              <a:ln w="9525">
                <a:noFill/>
                <a:miter lim="800000"/>
                <a:headEnd/>
                <a:tailEnd/>
              </a:ln>
            </p:spPr>
          </p:pic>
          <p:sp>
            <p:nvSpPr>
              <p:cNvPr id="22044" name="Rectangle 16"/>
              <p:cNvSpPr>
                <a:spLocks noChangeArrowheads="1"/>
              </p:cNvSpPr>
              <p:nvPr/>
            </p:nvSpPr>
            <p:spPr bwMode="auto">
              <a:xfrm>
                <a:off x="981" y="988"/>
                <a:ext cx="1529" cy="2"/>
              </a:xfrm>
              <a:prstGeom prst="rect">
                <a:avLst/>
              </a:prstGeom>
              <a:solidFill>
                <a:srgbClr val="FE7C00"/>
              </a:solidFill>
              <a:ln w="9525">
                <a:noFill/>
                <a:miter lim="800000"/>
                <a:headEnd/>
                <a:tailEnd/>
              </a:ln>
            </p:spPr>
            <p:txBody>
              <a:bodyPr/>
              <a:lstStyle/>
              <a:p>
                <a:pPr eaLnBrk="0" hangingPunct="0"/>
                <a:endParaRPr lang="pt-PT"/>
              </a:p>
            </p:txBody>
          </p:sp>
          <p:sp>
            <p:nvSpPr>
              <p:cNvPr id="22045" name="Rectangle 17"/>
              <p:cNvSpPr>
                <a:spLocks noChangeArrowheads="1"/>
              </p:cNvSpPr>
              <p:nvPr/>
            </p:nvSpPr>
            <p:spPr bwMode="auto">
              <a:xfrm>
                <a:off x="981" y="990"/>
                <a:ext cx="1529" cy="6"/>
              </a:xfrm>
              <a:prstGeom prst="rect">
                <a:avLst/>
              </a:prstGeom>
              <a:solidFill>
                <a:srgbClr val="FE7A00"/>
              </a:solidFill>
              <a:ln w="9525">
                <a:noFill/>
                <a:miter lim="800000"/>
                <a:headEnd/>
                <a:tailEnd/>
              </a:ln>
            </p:spPr>
            <p:txBody>
              <a:bodyPr/>
              <a:lstStyle/>
              <a:p>
                <a:pPr eaLnBrk="0" hangingPunct="0"/>
                <a:endParaRPr lang="pt-PT"/>
              </a:p>
            </p:txBody>
          </p:sp>
          <p:pic>
            <p:nvPicPr>
              <p:cNvPr id="22046" name="Picture 18"/>
              <p:cNvPicPr>
                <a:picLocks noChangeAspect="1" noChangeArrowheads="1"/>
              </p:cNvPicPr>
              <p:nvPr/>
            </p:nvPicPr>
            <p:blipFill>
              <a:blip r:embed="rId3"/>
              <a:srcRect/>
              <a:stretch>
                <a:fillRect/>
              </a:stretch>
            </p:blipFill>
            <p:spPr bwMode="auto">
              <a:xfrm>
                <a:off x="1456" y="1523"/>
                <a:ext cx="6" cy="1"/>
              </a:xfrm>
              <a:prstGeom prst="rect">
                <a:avLst/>
              </a:prstGeom>
              <a:noFill/>
              <a:ln w="9525">
                <a:noFill/>
                <a:miter lim="800000"/>
                <a:headEnd/>
                <a:tailEnd/>
              </a:ln>
            </p:spPr>
          </p:pic>
          <p:sp>
            <p:nvSpPr>
              <p:cNvPr id="22047" name="Rectangle 19"/>
              <p:cNvSpPr>
                <a:spLocks noChangeArrowheads="1"/>
              </p:cNvSpPr>
              <p:nvPr/>
            </p:nvSpPr>
            <p:spPr bwMode="auto">
              <a:xfrm>
                <a:off x="981" y="990"/>
                <a:ext cx="1529" cy="6"/>
              </a:xfrm>
              <a:prstGeom prst="rect">
                <a:avLst/>
              </a:prstGeom>
              <a:solidFill>
                <a:srgbClr val="FE7A00"/>
              </a:solidFill>
              <a:ln w="9525">
                <a:noFill/>
                <a:miter lim="800000"/>
                <a:headEnd/>
                <a:tailEnd/>
              </a:ln>
            </p:spPr>
            <p:txBody>
              <a:bodyPr/>
              <a:lstStyle/>
              <a:p>
                <a:pPr eaLnBrk="0" hangingPunct="0"/>
                <a:endParaRPr lang="pt-PT"/>
              </a:p>
            </p:txBody>
          </p:sp>
          <p:sp>
            <p:nvSpPr>
              <p:cNvPr id="22048" name="Rectangle 20"/>
              <p:cNvSpPr>
                <a:spLocks noChangeArrowheads="1"/>
              </p:cNvSpPr>
              <p:nvPr/>
            </p:nvSpPr>
            <p:spPr bwMode="auto">
              <a:xfrm>
                <a:off x="981" y="996"/>
                <a:ext cx="1529" cy="3"/>
              </a:xfrm>
              <a:prstGeom prst="rect">
                <a:avLst/>
              </a:prstGeom>
              <a:solidFill>
                <a:srgbClr val="FE7800"/>
              </a:solidFill>
              <a:ln w="9525">
                <a:noFill/>
                <a:miter lim="800000"/>
                <a:headEnd/>
                <a:tailEnd/>
              </a:ln>
            </p:spPr>
            <p:txBody>
              <a:bodyPr/>
              <a:lstStyle/>
              <a:p>
                <a:pPr eaLnBrk="0" hangingPunct="0"/>
                <a:endParaRPr lang="pt-PT"/>
              </a:p>
            </p:txBody>
          </p:sp>
          <p:pic>
            <p:nvPicPr>
              <p:cNvPr id="22049" name="Picture 21"/>
              <p:cNvPicPr>
                <a:picLocks noChangeAspect="1" noChangeArrowheads="1"/>
              </p:cNvPicPr>
              <p:nvPr/>
            </p:nvPicPr>
            <p:blipFill>
              <a:blip r:embed="rId6"/>
              <a:srcRect/>
              <a:stretch>
                <a:fillRect/>
              </a:stretch>
            </p:blipFill>
            <p:spPr bwMode="auto">
              <a:xfrm>
                <a:off x="1462" y="1523"/>
                <a:ext cx="3" cy="1"/>
              </a:xfrm>
              <a:prstGeom prst="rect">
                <a:avLst/>
              </a:prstGeom>
              <a:noFill/>
              <a:ln w="9525">
                <a:noFill/>
                <a:miter lim="800000"/>
                <a:headEnd/>
                <a:tailEnd/>
              </a:ln>
            </p:spPr>
          </p:pic>
          <p:sp>
            <p:nvSpPr>
              <p:cNvPr id="22050" name="Rectangle 22"/>
              <p:cNvSpPr>
                <a:spLocks noChangeArrowheads="1"/>
              </p:cNvSpPr>
              <p:nvPr/>
            </p:nvSpPr>
            <p:spPr bwMode="auto">
              <a:xfrm>
                <a:off x="981" y="996"/>
                <a:ext cx="1529" cy="3"/>
              </a:xfrm>
              <a:prstGeom prst="rect">
                <a:avLst/>
              </a:prstGeom>
              <a:solidFill>
                <a:srgbClr val="FE7800"/>
              </a:solidFill>
              <a:ln w="9525">
                <a:noFill/>
                <a:miter lim="800000"/>
                <a:headEnd/>
                <a:tailEnd/>
              </a:ln>
            </p:spPr>
            <p:txBody>
              <a:bodyPr/>
              <a:lstStyle/>
              <a:p>
                <a:pPr eaLnBrk="0" hangingPunct="0"/>
                <a:endParaRPr lang="pt-PT"/>
              </a:p>
            </p:txBody>
          </p:sp>
          <p:sp>
            <p:nvSpPr>
              <p:cNvPr id="22051" name="Rectangle 23"/>
              <p:cNvSpPr>
                <a:spLocks noChangeArrowheads="1"/>
              </p:cNvSpPr>
              <p:nvPr/>
            </p:nvSpPr>
            <p:spPr bwMode="auto">
              <a:xfrm>
                <a:off x="981" y="999"/>
                <a:ext cx="1529" cy="3"/>
              </a:xfrm>
              <a:prstGeom prst="rect">
                <a:avLst/>
              </a:prstGeom>
              <a:solidFill>
                <a:srgbClr val="FE7600"/>
              </a:solidFill>
              <a:ln w="9525">
                <a:noFill/>
                <a:miter lim="800000"/>
                <a:headEnd/>
                <a:tailEnd/>
              </a:ln>
            </p:spPr>
            <p:txBody>
              <a:bodyPr/>
              <a:lstStyle/>
              <a:p>
                <a:pPr eaLnBrk="0" hangingPunct="0"/>
                <a:endParaRPr lang="pt-PT"/>
              </a:p>
            </p:txBody>
          </p:sp>
          <p:pic>
            <p:nvPicPr>
              <p:cNvPr id="22052" name="Picture 24"/>
              <p:cNvPicPr>
                <a:picLocks noChangeAspect="1" noChangeArrowheads="1"/>
              </p:cNvPicPr>
              <p:nvPr/>
            </p:nvPicPr>
            <p:blipFill>
              <a:blip r:embed="rId7"/>
              <a:srcRect/>
              <a:stretch>
                <a:fillRect/>
              </a:stretch>
            </p:blipFill>
            <p:spPr bwMode="auto">
              <a:xfrm>
                <a:off x="1465" y="1523"/>
                <a:ext cx="3" cy="1"/>
              </a:xfrm>
              <a:prstGeom prst="rect">
                <a:avLst/>
              </a:prstGeom>
              <a:noFill/>
              <a:ln w="9525">
                <a:noFill/>
                <a:miter lim="800000"/>
                <a:headEnd/>
                <a:tailEnd/>
              </a:ln>
            </p:spPr>
          </p:pic>
          <p:sp>
            <p:nvSpPr>
              <p:cNvPr id="22053" name="Rectangle 25"/>
              <p:cNvSpPr>
                <a:spLocks noChangeArrowheads="1"/>
              </p:cNvSpPr>
              <p:nvPr/>
            </p:nvSpPr>
            <p:spPr bwMode="auto">
              <a:xfrm>
                <a:off x="981" y="999"/>
                <a:ext cx="1529" cy="3"/>
              </a:xfrm>
              <a:prstGeom prst="rect">
                <a:avLst/>
              </a:prstGeom>
              <a:solidFill>
                <a:srgbClr val="FE7600"/>
              </a:solidFill>
              <a:ln w="9525">
                <a:noFill/>
                <a:miter lim="800000"/>
                <a:headEnd/>
                <a:tailEnd/>
              </a:ln>
            </p:spPr>
            <p:txBody>
              <a:bodyPr/>
              <a:lstStyle/>
              <a:p>
                <a:pPr eaLnBrk="0" hangingPunct="0"/>
                <a:endParaRPr lang="pt-PT"/>
              </a:p>
            </p:txBody>
          </p:sp>
          <p:sp>
            <p:nvSpPr>
              <p:cNvPr id="22054" name="Rectangle 26"/>
              <p:cNvSpPr>
                <a:spLocks noChangeArrowheads="1"/>
              </p:cNvSpPr>
              <p:nvPr/>
            </p:nvSpPr>
            <p:spPr bwMode="auto">
              <a:xfrm>
                <a:off x="981" y="1002"/>
                <a:ext cx="1529" cy="5"/>
              </a:xfrm>
              <a:prstGeom prst="rect">
                <a:avLst/>
              </a:prstGeom>
              <a:solidFill>
                <a:srgbClr val="FE7400"/>
              </a:solidFill>
              <a:ln w="9525">
                <a:noFill/>
                <a:miter lim="800000"/>
                <a:headEnd/>
                <a:tailEnd/>
              </a:ln>
            </p:spPr>
            <p:txBody>
              <a:bodyPr/>
              <a:lstStyle/>
              <a:p>
                <a:pPr eaLnBrk="0" hangingPunct="0"/>
                <a:endParaRPr lang="pt-PT"/>
              </a:p>
            </p:txBody>
          </p:sp>
          <p:pic>
            <p:nvPicPr>
              <p:cNvPr id="22055" name="Picture 27"/>
              <p:cNvPicPr>
                <a:picLocks noChangeAspect="1" noChangeArrowheads="1"/>
              </p:cNvPicPr>
              <p:nvPr/>
            </p:nvPicPr>
            <p:blipFill>
              <a:blip r:embed="rId8"/>
              <a:srcRect/>
              <a:stretch>
                <a:fillRect/>
              </a:stretch>
            </p:blipFill>
            <p:spPr bwMode="auto">
              <a:xfrm>
                <a:off x="1468" y="1523"/>
                <a:ext cx="5" cy="1"/>
              </a:xfrm>
              <a:prstGeom prst="rect">
                <a:avLst/>
              </a:prstGeom>
              <a:noFill/>
              <a:ln w="9525">
                <a:noFill/>
                <a:miter lim="800000"/>
                <a:headEnd/>
                <a:tailEnd/>
              </a:ln>
            </p:spPr>
          </p:pic>
          <p:sp>
            <p:nvSpPr>
              <p:cNvPr id="22056" name="Rectangle 28"/>
              <p:cNvSpPr>
                <a:spLocks noChangeArrowheads="1"/>
              </p:cNvSpPr>
              <p:nvPr/>
            </p:nvSpPr>
            <p:spPr bwMode="auto">
              <a:xfrm>
                <a:off x="981" y="1002"/>
                <a:ext cx="1529" cy="5"/>
              </a:xfrm>
              <a:prstGeom prst="rect">
                <a:avLst/>
              </a:prstGeom>
              <a:solidFill>
                <a:srgbClr val="FE7400"/>
              </a:solidFill>
              <a:ln w="9525">
                <a:noFill/>
                <a:miter lim="800000"/>
                <a:headEnd/>
                <a:tailEnd/>
              </a:ln>
            </p:spPr>
            <p:txBody>
              <a:bodyPr/>
              <a:lstStyle/>
              <a:p>
                <a:pPr eaLnBrk="0" hangingPunct="0"/>
                <a:endParaRPr lang="pt-PT"/>
              </a:p>
            </p:txBody>
          </p:sp>
          <p:sp>
            <p:nvSpPr>
              <p:cNvPr id="22057" name="Rectangle 29"/>
              <p:cNvSpPr>
                <a:spLocks noChangeArrowheads="1"/>
              </p:cNvSpPr>
              <p:nvPr/>
            </p:nvSpPr>
            <p:spPr bwMode="auto">
              <a:xfrm>
                <a:off x="981" y="1007"/>
                <a:ext cx="1529" cy="3"/>
              </a:xfrm>
              <a:prstGeom prst="rect">
                <a:avLst/>
              </a:prstGeom>
              <a:solidFill>
                <a:srgbClr val="FE7200"/>
              </a:solidFill>
              <a:ln w="9525">
                <a:noFill/>
                <a:miter lim="800000"/>
                <a:headEnd/>
                <a:tailEnd/>
              </a:ln>
            </p:spPr>
            <p:txBody>
              <a:bodyPr/>
              <a:lstStyle/>
              <a:p>
                <a:pPr eaLnBrk="0" hangingPunct="0"/>
                <a:endParaRPr lang="pt-PT"/>
              </a:p>
            </p:txBody>
          </p:sp>
          <p:pic>
            <p:nvPicPr>
              <p:cNvPr id="22058" name="Picture 30"/>
              <p:cNvPicPr>
                <a:picLocks noChangeAspect="1" noChangeArrowheads="1"/>
              </p:cNvPicPr>
              <p:nvPr/>
            </p:nvPicPr>
            <p:blipFill>
              <a:blip r:embed="rId6"/>
              <a:srcRect/>
              <a:stretch>
                <a:fillRect/>
              </a:stretch>
            </p:blipFill>
            <p:spPr bwMode="auto">
              <a:xfrm>
                <a:off x="1473" y="1523"/>
                <a:ext cx="3" cy="1"/>
              </a:xfrm>
              <a:prstGeom prst="rect">
                <a:avLst/>
              </a:prstGeom>
              <a:noFill/>
              <a:ln w="9525">
                <a:noFill/>
                <a:miter lim="800000"/>
                <a:headEnd/>
                <a:tailEnd/>
              </a:ln>
            </p:spPr>
          </p:pic>
          <p:sp>
            <p:nvSpPr>
              <p:cNvPr id="22059" name="Rectangle 31"/>
              <p:cNvSpPr>
                <a:spLocks noChangeArrowheads="1"/>
              </p:cNvSpPr>
              <p:nvPr/>
            </p:nvSpPr>
            <p:spPr bwMode="auto">
              <a:xfrm>
                <a:off x="981" y="1007"/>
                <a:ext cx="1529" cy="3"/>
              </a:xfrm>
              <a:prstGeom prst="rect">
                <a:avLst/>
              </a:prstGeom>
              <a:solidFill>
                <a:srgbClr val="FE7200"/>
              </a:solidFill>
              <a:ln w="9525">
                <a:noFill/>
                <a:miter lim="800000"/>
                <a:headEnd/>
                <a:tailEnd/>
              </a:ln>
            </p:spPr>
            <p:txBody>
              <a:bodyPr/>
              <a:lstStyle/>
              <a:p>
                <a:pPr eaLnBrk="0" hangingPunct="0"/>
                <a:endParaRPr lang="pt-PT"/>
              </a:p>
            </p:txBody>
          </p:sp>
          <p:sp>
            <p:nvSpPr>
              <p:cNvPr id="22060" name="Rectangle 32"/>
              <p:cNvSpPr>
                <a:spLocks noChangeArrowheads="1"/>
              </p:cNvSpPr>
              <p:nvPr/>
            </p:nvSpPr>
            <p:spPr bwMode="auto">
              <a:xfrm>
                <a:off x="981" y="1010"/>
                <a:ext cx="1529" cy="5"/>
              </a:xfrm>
              <a:prstGeom prst="rect">
                <a:avLst/>
              </a:prstGeom>
              <a:solidFill>
                <a:srgbClr val="FE7000"/>
              </a:solidFill>
              <a:ln w="9525">
                <a:noFill/>
                <a:miter lim="800000"/>
                <a:headEnd/>
                <a:tailEnd/>
              </a:ln>
            </p:spPr>
            <p:txBody>
              <a:bodyPr/>
              <a:lstStyle/>
              <a:p>
                <a:pPr eaLnBrk="0" hangingPunct="0"/>
                <a:endParaRPr lang="pt-PT"/>
              </a:p>
            </p:txBody>
          </p:sp>
          <p:pic>
            <p:nvPicPr>
              <p:cNvPr id="22061" name="Picture 33"/>
              <p:cNvPicPr>
                <a:picLocks noChangeAspect="1" noChangeArrowheads="1"/>
              </p:cNvPicPr>
              <p:nvPr/>
            </p:nvPicPr>
            <p:blipFill>
              <a:blip r:embed="rId3"/>
              <a:srcRect/>
              <a:stretch>
                <a:fillRect/>
              </a:stretch>
            </p:blipFill>
            <p:spPr bwMode="auto">
              <a:xfrm>
                <a:off x="1476" y="1523"/>
                <a:ext cx="5" cy="1"/>
              </a:xfrm>
              <a:prstGeom prst="rect">
                <a:avLst/>
              </a:prstGeom>
              <a:noFill/>
              <a:ln w="9525">
                <a:noFill/>
                <a:miter lim="800000"/>
                <a:headEnd/>
                <a:tailEnd/>
              </a:ln>
            </p:spPr>
          </p:pic>
          <p:sp>
            <p:nvSpPr>
              <p:cNvPr id="22062" name="Rectangle 34"/>
              <p:cNvSpPr>
                <a:spLocks noChangeArrowheads="1"/>
              </p:cNvSpPr>
              <p:nvPr/>
            </p:nvSpPr>
            <p:spPr bwMode="auto">
              <a:xfrm>
                <a:off x="981" y="1010"/>
                <a:ext cx="1529" cy="5"/>
              </a:xfrm>
              <a:prstGeom prst="rect">
                <a:avLst/>
              </a:prstGeom>
              <a:solidFill>
                <a:srgbClr val="FE7000"/>
              </a:solidFill>
              <a:ln w="9525">
                <a:noFill/>
                <a:miter lim="800000"/>
                <a:headEnd/>
                <a:tailEnd/>
              </a:ln>
            </p:spPr>
            <p:txBody>
              <a:bodyPr/>
              <a:lstStyle/>
              <a:p>
                <a:pPr eaLnBrk="0" hangingPunct="0"/>
                <a:endParaRPr lang="pt-PT"/>
              </a:p>
            </p:txBody>
          </p:sp>
          <p:sp>
            <p:nvSpPr>
              <p:cNvPr id="22063" name="Rectangle 35"/>
              <p:cNvSpPr>
                <a:spLocks noChangeArrowheads="1"/>
              </p:cNvSpPr>
              <p:nvPr/>
            </p:nvSpPr>
            <p:spPr bwMode="auto">
              <a:xfrm>
                <a:off x="981" y="1015"/>
                <a:ext cx="1529" cy="3"/>
              </a:xfrm>
              <a:prstGeom prst="rect">
                <a:avLst/>
              </a:prstGeom>
              <a:solidFill>
                <a:srgbClr val="FE6E00"/>
              </a:solidFill>
              <a:ln w="9525">
                <a:noFill/>
                <a:miter lim="800000"/>
                <a:headEnd/>
                <a:tailEnd/>
              </a:ln>
            </p:spPr>
            <p:txBody>
              <a:bodyPr/>
              <a:lstStyle/>
              <a:p>
                <a:pPr eaLnBrk="0" hangingPunct="0"/>
                <a:endParaRPr lang="pt-PT"/>
              </a:p>
            </p:txBody>
          </p:sp>
          <p:pic>
            <p:nvPicPr>
              <p:cNvPr id="22064" name="Picture 36"/>
              <p:cNvPicPr>
                <a:picLocks noChangeAspect="1" noChangeArrowheads="1"/>
              </p:cNvPicPr>
              <p:nvPr/>
            </p:nvPicPr>
            <p:blipFill>
              <a:blip r:embed="rId6"/>
              <a:srcRect/>
              <a:stretch>
                <a:fillRect/>
              </a:stretch>
            </p:blipFill>
            <p:spPr bwMode="auto">
              <a:xfrm>
                <a:off x="1481" y="1523"/>
                <a:ext cx="3" cy="1"/>
              </a:xfrm>
              <a:prstGeom prst="rect">
                <a:avLst/>
              </a:prstGeom>
              <a:noFill/>
              <a:ln w="9525">
                <a:noFill/>
                <a:miter lim="800000"/>
                <a:headEnd/>
                <a:tailEnd/>
              </a:ln>
            </p:spPr>
          </p:pic>
          <p:sp>
            <p:nvSpPr>
              <p:cNvPr id="22065" name="Rectangle 37"/>
              <p:cNvSpPr>
                <a:spLocks noChangeArrowheads="1"/>
              </p:cNvSpPr>
              <p:nvPr/>
            </p:nvSpPr>
            <p:spPr bwMode="auto">
              <a:xfrm>
                <a:off x="981" y="1015"/>
                <a:ext cx="1529" cy="3"/>
              </a:xfrm>
              <a:prstGeom prst="rect">
                <a:avLst/>
              </a:prstGeom>
              <a:solidFill>
                <a:srgbClr val="FE6E00"/>
              </a:solidFill>
              <a:ln w="9525">
                <a:noFill/>
                <a:miter lim="800000"/>
                <a:headEnd/>
                <a:tailEnd/>
              </a:ln>
            </p:spPr>
            <p:txBody>
              <a:bodyPr/>
              <a:lstStyle/>
              <a:p>
                <a:pPr eaLnBrk="0" hangingPunct="0"/>
                <a:endParaRPr lang="pt-PT"/>
              </a:p>
            </p:txBody>
          </p:sp>
          <p:sp>
            <p:nvSpPr>
              <p:cNvPr id="22066" name="Rectangle 38"/>
              <p:cNvSpPr>
                <a:spLocks noChangeArrowheads="1"/>
              </p:cNvSpPr>
              <p:nvPr/>
            </p:nvSpPr>
            <p:spPr bwMode="auto">
              <a:xfrm>
                <a:off x="981" y="1018"/>
                <a:ext cx="1529" cy="7"/>
              </a:xfrm>
              <a:prstGeom prst="rect">
                <a:avLst/>
              </a:prstGeom>
              <a:solidFill>
                <a:srgbClr val="FE6C00"/>
              </a:solidFill>
              <a:ln w="9525">
                <a:noFill/>
                <a:miter lim="800000"/>
                <a:headEnd/>
                <a:tailEnd/>
              </a:ln>
            </p:spPr>
            <p:txBody>
              <a:bodyPr/>
              <a:lstStyle/>
              <a:p>
                <a:pPr eaLnBrk="0" hangingPunct="0"/>
                <a:endParaRPr lang="pt-PT"/>
              </a:p>
            </p:txBody>
          </p:sp>
          <p:pic>
            <p:nvPicPr>
              <p:cNvPr id="22067" name="Picture 39"/>
              <p:cNvPicPr>
                <a:picLocks noChangeAspect="1" noChangeArrowheads="1"/>
              </p:cNvPicPr>
              <p:nvPr/>
            </p:nvPicPr>
            <p:blipFill>
              <a:blip r:embed="rId9"/>
              <a:srcRect/>
              <a:stretch>
                <a:fillRect/>
              </a:stretch>
            </p:blipFill>
            <p:spPr bwMode="auto">
              <a:xfrm>
                <a:off x="1484" y="1523"/>
                <a:ext cx="7" cy="1"/>
              </a:xfrm>
              <a:prstGeom prst="rect">
                <a:avLst/>
              </a:prstGeom>
              <a:noFill/>
              <a:ln w="9525">
                <a:noFill/>
                <a:miter lim="800000"/>
                <a:headEnd/>
                <a:tailEnd/>
              </a:ln>
            </p:spPr>
          </p:pic>
          <p:sp>
            <p:nvSpPr>
              <p:cNvPr id="22068" name="Rectangle 40"/>
              <p:cNvSpPr>
                <a:spLocks noChangeArrowheads="1"/>
              </p:cNvSpPr>
              <p:nvPr/>
            </p:nvSpPr>
            <p:spPr bwMode="auto">
              <a:xfrm>
                <a:off x="981" y="1018"/>
                <a:ext cx="1529" cy="7"/>
              </a:xfrm>
              <a:prstGeom prst="rect">
                <a:avLst/>
              </a:prstGeom>
              <a:solidFill>
                <a:srgbClr val="FE6C00"/>
              </a:solidFill>
              <a:ln w="9525">
                <a:noFill/>
                <a:miter lim="800000"/>
                <a:headEnd/>
                <a:tailEnd/>
              </a:ln>
            </p:spPr>
            <p:txBody>
              <a:bodyPr/>
              <a:lstStyle/>
              <a:p>
                <a:pPr eaLnBrk="0" hangingPunct="0"/>
                <a:endParaRPr lang="pt-PT"/>
              </a:p>
            </p:txBody>
          </p:sp>
          <p:sp>
            <p:nvSpPr>
              <p:cNvPr id="22069" name="Rectangle 41"/>
              <p:cNvSpPr>
                <a:spLocks noChangeArrowheads="1"/>
              </p:cNvSpPr>
              <p:nvPr/>
            </p:nvSpPr>
            <p:spPr bwMode="auto">
              <a:xfrm>
                <a:off x="981" y="1025"/>
                <a:ext cx="1529" cy="4"/>
              </a:xfrm>
              <a:prstGeom prst="rect">
                <a:avLst/>
              </a:prstGeom>
              <a:solidFill>
                <a:srgbClr val="FE6A00"/>
              </a:solidFill>
              <a:ln w="9525">
                <a:noFill/>
                <a:miter lim="800000"/>
                <a:headEnd/>
                <a:tailEnd/>
              </a:ln>
            </p:spPr>
            <p:txBody>
              <a:bodyPr/>
              <a:lstStyle/>
              <a:p>
                <a:pPr eaLnBrk="0" hangingPunct="0"/>
                <a:endParaRPr lang="pt-PT"/>
              </a:p>
            </p:txBody>
          </p:sp>
          <p:pic>
            <p:nvPicPr>
              <p:cNvPr id="22070" name="Picture 42"/>
              <p:cNvPicPr>
                <a:picLocks noChangeAspect="1" noChangeArrowheads="1"/>
              </p:cNvPicPr>
              <p:nvPr/>
            </p:nvPicPr>
            <p:blipFill>
              <a:blip r:embed="rId7"/>
              <a:srcRect/>
              <a:stretch>
                <a:fillRect/>
              </a:stretch>
            </p:blipFill>
            <p:spPr bwMode="auto">
              <a:xfrm>
                <a:off x="1491" y="1523"/>
                <a:ext cx="4" cy="1"/>
              </a:xfrm>
              <a:prstGeom prst="rect">
                <a:avLst/>
              </a:prstGeom>
              <a:noFill/>
              <a:ln w="9525">
                <a:noFill/>
                <a:miter lim="800000"/>
                <a:headEnd/>
                <a:tailEnd/>
              </a:ln>
            </p:spPr>
          </p:pic>
          <p:sp>
            <p:nvSpPr>
              <p:cNvPr id="22071" name="Rectangle 43"/>
              <p:cNvSpPr>
                <a:spLocks noChangeArrowheads="1"/>
              </p:cNvSpPr>
              <p:nvPr/>
            </p:nvSpPr>
            <p:spPr bwMode="auto">
              <a:xfrm>
                <a:off x="981" y="1025"/>
                <a:ext cx="1529" cy="4"/>
              </a:xfrm>
              <a:prstGeom prst="rect">
                <a:avLst/>
              </a:prstGeom>
              <a:solidFill>
                <a:srgbClr val="FE6A00"/>
              </a:solidFill>
              <a:ln w="9525">
                <a:noFill/>
                <a:miter lim="800000"/>
                <a:headEnd/>
                <a:tailEnd/>
              </a:ln>
            </p:spPr>
            <p:txBody>
              <a:bodyPr/>
              <a:lstStyle/>
              <a:p>
                <a:pPr eaLnBrk="0" hangingPunct="0"/>
                <a:endParaRPr lang="pt-PT"/>
              </a:p>
            </p:txBody>
          </p:sp>
          <p:sp>
            <p:nvSpPr>
              <p:cNvPr id="22072" name="Rectangle 44"/>
              <p:cNvSpPr>
                <a:spLocks noChangeArrowheads="1"/>
              </p:cNvSpPr>
              <p:nvPr/>
            </p:nvSpPr>
            <p:spPr bwMode="auto">
              <a:xfrm>
                <a:off x="981" y="1029"/>
                <a:ext cx="1529" cy="6"/>
              </a:xfrm>
              <a:prstGeom prst="rect">
                <a:avLst/>
              </a:prstGeom>
              <a:solidFill>
                <a:srgbClr val="FE6800"/>
              </a:solidFill>
              <a:ln w="9525">
                <a:noFill/>
                <a:miter lim="800000"/>
                <a:headEnd/>
                <a:tailEnd/>
              </a:ln>
            </p:spPr>
            <p:txBody>
              <a:bodyPr/>
              <a:lstStyle/>
              <a:p>
                <a:pPr eaLnBrk="0" hangingPunct="0"/>
                <a:endParaRPr lang="pt-PT"/>
              </a:p>
            </p:txBody>
          </p:sp>
          <p:pic>
            <p:nvPicPr>
              <p:cNvPr id="22073" name="Picture 45"/>
              <p:cNvPicPr>
                <a:picLocks noChangeAspect="1" noChangeArrowheads="1"/>
              </p:cNvPicPr>
              <p:nvPr/>
            </p:nvPicPr>
            <p:blipFill>
              <a:blip r:embed="rId3"/>
              <a:srcRect/>
              <a:stretch>
                <a:fillRect/>
              </a:stretch>
            </p:blipFill>
            <p:spPr bwMode="auto">
              <a:xfrm>
                <a:off x="1495" y="1523"/>
                <a:ext cx="6" cy="1"/>
              </a:xfrm>
              <a:prstGeom prst="rect">
                <a:avLst/>
              </a:prstGeom>
              <a:noFill/>
              <a:ln w="9525">
                <a:noFill/>
                <a:miter lim="800000"/>
                <a:headEnd/>
                <a:tailEnd/>
              </a:ln>
            </p:spPr>
          </p:pic>
          <p:sp>
            <p:nvSpPr>
              <p:cNvPr id="22074" name="Rectangle 46"/>
              <p:cNvSpPr>
                <a:spLocks noChangeArrowheads="1"/>
              </p:cNvSpPr>
              <p:nvPr/>
            </p:nvSpPr>
            <p:spPr bwMode="auto">
              <a:xfrm>
                <a:off x="981" y="1029"/>
                <a:ext cx="1529" cy="6"/>
              </a:xfrm>
              <a:prstGeom prst="rect">
                <a:avLst/>
              </a:prstGeom>
              <a:solidFill>
                <a:srgbClr val="FE6800"/>
              </a:solidFill>
              <a:ln w="9525">
                <a:noFill/>
                <a:miter lim="800000"/>
                <a:headEnd/>
                <a:tailEnd/>
              </a:ln>
            </p:spPr>
            <p:txBody>
              <a:bodyPr/>
              <a:lstStyle/>
              <a:p>
                <a:pPr eaLnBrk="0" hangingPunct="0"/>
                <a:endParaRPr lang="pt-PT"/>
              </a:p>
            </p:txBody>
          </p:sp>
          <p:sp>
            <p:nvSpPr>
              <p:cNvPr id="22075" name="Rectangle 47"/>
              <p:cNvSpPr>
                <a:spLocks noChangeArrowheads="1"/>
              </p:cNvSpPr>
              <p:nvPr/>
            </p:nvSpPr>
            <p:spPr bwMode="auto">
              <a:xfrm>
                <a:off x="981" y="1035"/>
                <a:ext cx="1529" cy="5"/>
              </a:xfrm>
              <a:prstGeom prst="rect">
                <a:avLst/>
              </a:prstGeom>
              <a:solidFill>
                <a:srgbClr val="FE6500"/>
              </a:solidFill>
              <a:ln w="9525">
                <a:noFill/>
                <a:miter lim="800000"/>
                <a:headEnd/>
                <a:tailEnd/>
              </a:ln>
            </p:spPr>
            <p:txBody>
              <a:bodyPr/>
              <a:lstStyle/>
              <a:p>
                <a:pPr eaLnBrk="0" hangingPunct="0"/>
                <a:endParaRPr lang="pt-PT"/>
              </a:p>
            </p:txBody>
          </p:sp>
          <p:pic>
            <p:nvPicPr>
              <p:cNvPr id="22076" name="Picture 48"/>
              <p:cNvPicPr>
                <a:picLocks noChangeAspect="1" noChangeArrowheads="1"/>
              </p:cNvPicPr>
              <p:nvPr/>
            </p:nvPicPr>
            <p:blipFill>
              <a:blip r:embed="rId3"/>
              <a:srcRect/>
              <a:stretch>
                <a:fillRect/>
              </a:stretch>
            </p:blipFill>
            <p:spPr bwMode="auto">
              <a:xfrm>
                <a:off x="1501" y="1523"/>
                <a:ext cx="5" cy="1"/>
              </a:xfrm>
              <a:prstGeom prst="rect">
                <a:avLst/>
              </a:prstGeom>
              <a:noFill/>
              <a:ln w="9525">
                <a:noFill/>
                <a:miter lim="800000"/>
                <a:headEnd/>
                <a:tailEnd/>
              </a:ln>
            </p:spPr>
          </p:pic>
          <p:sp>
            <p:nvSpPr>
              <p:cNvPr id="22077" name="Rectangle 49"/>
              <p:cNvSpPr>
                <a:spLocks noChangeArrowheads="1"/>
              </p:cNvSpPr>
              <p:nvPr/>
            </p:nvSpPr>
            <p:spPr bwMode="auto">
              <a:xfrm>
                <a:off x="981" y="1035"/>
                <a:ext cx="1529" cy="5"/>
              </a:xfrm>
              <a:prstGeom prst="rect">
                <a:avLst/>
              </a:prstGeom>
              <a:solidFill>
                <a:srgbClr val="FE6500"/>
              </a:solidFill>
              <a:ln w="9525">
                <a:noFill/>
                <a:miter lim="800000"/>
                <a:headEnd/>
                <a:tailEnd/>
              </a:ln>
            </p:spPr>
            <p:txBody>
              <a:bodyPr/>
              <a:lstStyle/>
              <a:p>
                <a:pPr eaLnBrk="0" hangingPunct="0"/>
                <a:endParaRPr lang="pt-PT"/>
              </a:p>
            </p:txBody>
          </p:sp>
          <p:sp>
            <p:nvSpPr>
              <p:cNvPr id="22078" name="Rectangle 50"/>
              <p:cNvSpPr>
                <a:spLocks noChangeArrowheads="1"/>
              </p:cNvSpPr>
              <p:nvPr/>
            </p:nvSpPr>
            <p:spPr bwMode="auto">
              <a:xfrm>
                <a:off x="981" y="1040"/>
                <a:ext cx="1529" cy="3"/>
              </a:xfrm>
              <a:prstGeom prst="rect">
                <a:avLst/>
              </a:prstGeom>
              <a:solidFill>
                <a:srgbClr val="FE6300"/>
              </a:solidFill>
              <a:ln w="9525">
                <a:noFill/>
                <a:miter lim="800000"/>
                <a:headEnd/>
                <a:tailEnd/>
              </a:ln>
            </p:spPr>
            <p:txBody>
              <a:bodyPr/>
              <a:lstStyle/>
              <a:p>
                <a:pPr eaLnBrk="0" hangingPunct="0"/>
                <a:endParaRPr lang="pt-PT"/>
              </a:p>
            </p:txBody>
          </p:sp>
          <p:pic>
            <p:nvPicPr>
              <p:cNvPr id="22079" name="Picture 51"/>
              <p:cNvPicPr>
                <a:picLocks noChangeAspect="1" noChangeArrowheads="1"/>
              </p:cNvPicPr>
              <p:nvPr/>
            </p:nvPicPr>
            <p:blipFill>
              <a:blip r:embed="rId6"/>
              <a:srcRect/>
              <a:stretch>
                <a:fillRect/>
              </a:stretch>
            </p:blipFill>
            <p:spPr bwMode="auto">
              <a:xfrm>
                <a:off x="1506" y="1523"/>
                <a:ext cx="3" cy="1"/>
              </a:xfrm>
              <a:prstGeom prst="rect">
                <a:avLst/>
              </a:prstGeom>
              <a:noFill/>
              <a:ln w="9525">
                <a:noFill/>
                <a:miter lim="800000"/>
                <a:headEnd/>
                <a:tailEnd/>
              </a:ln>
            </p:spPr>
          </p:pic>
          <p:sp>
            <p:nvSpPr>
              <p:cNvPr id="22080" name="Rectangle 52"/>
              <p:cNvSpPr>
                <a:spLocks noChangeArrowheads="1"/>
              </p:cNvSpPr>
              <p:nvPr/>
            </p:nvSpPr>
            <p:spPr bwMode="auto">
              <a:xfrm>
                <a:off x="981" y="1040"/>
                <a:ext cx="1529" cy="3"/>
              </a:xfrm>
              <a:prstGeom prst="rect">
                <a:avLst/>
              </a:prstGeom>
              <a:solidFill>
                <a:srgbClr val="FE6300"/>
              </a:solidFill>
              <a:ln w="9525">
                <a:noFill/>
                <a:miter lim="800000"/>
                <a:headEnd/>
                <a:tailEnd/>
              </a:ln>
            </p:spPr>
            <p:txBody>
              <a:bodyPr/>
              <a:lstStyle/>
              <a:p>
                <a:pPr eaLnBrk="0" hangingPunct="0"/>
                <a:endParaRPr lang="pt-PT"/>
              </a:p>
            </p:txBody>
          </p:sp>
          <p:sp>
            <p:nvSpPr>
              <p:cNvPr id="22081" name="Rectangle 53"/>
              <p:cNvSpPr>
                <a:spLocks noChangeArrowheads="1"/>
              </p:cNvSpPr>
              <p:nvPr/>
            </p:nvSpPr>
            <p:spPr bwMode="auto">
              <a:xfrm>
                <a:off x="981" y="1043"/>
                <a:ext cx="1529" cy="6"/>
              </a:xfrm>
              <a:prstGeom prst="rect">
                <a:avLst/>
              </a:prstGeom>
              <a:solidFill>
                <a:srgbClr val="FE6100"/>
              </a:solidFill>
              <a:ln w="9525">
                <a:noFill/>
                <a:miter lim="800000"/>
                <a:headEnd/>
                <a:tailEnd/>
              </a:ln>
            </p:spPr>
            <p:txBody>
              <a:bodyPr/>
              <a:lstStyle/>
              <a:p>
                <a:pPr eaLnBrk="0" hangingPunct="0"/>
                <a:endParaRPr lang="pt-PT"/>
              </a:p>
            </p:txBody>
          </p:sp>
          <p:pic>
            <p:nvPicPr>
              <p:cNvPr id="22082" name="Picture 54"/>
              <p:cNvPicPr>
                <a:picLocks noChangeAspect="1" noChangeArrowheads="1"/>
              </p:cNvPicPr>
              <p:nvPr/>
            </p:nvPicPr>
            <p:blipFill>
              <a:blip r:embed="rId3"/>
              <a:srcRect/>
              <a:stretch>
                <a:fillRect/>
              </a:stretch>
            </p:blipFill>
            <p:spPr bwMode="auto">
              <a:xfrm>
                <a:off x="1509" y="1523"/>
                <a:ext cx="6" cy="1"/>
              </a:xfrm>
              <a:prstGeom prst="rect">
                <a:avLst/>
              </a:prstGeom>
              <a:noFill/>
              <a:ln w="9525">
                <a:noFill/>
                <a:miter lim="800000"/>
                <a:headEnd/>
                <a:tailEnd/>
              </a:ln>
            </p:spPr>
          </p:pic>
          <p:sp>
            <p:nvSpPr>
              <p:cNvPr id="22083" name="Rectangle 55"/>
              <p:cNvSpPr>
                <a:spLocks noChangeArrowheads="1"/>
              </p:cNvSpPr>
              <p:nvPr/>
            </p:nvSpPr>
            <p:spPr bwMode="auto">
              <a:xfrm>
                <a:off x="981" y="1043"/>
                <a:ext cx="1529" cy="6"/>
              </a:xfrm>
              <a:prstGeom prst="rect">
                <a:avLst/>
              </a:prstGeom>
              <a:solidFill>
                <a:srgbClr val="FE6100"/>
              </a:solidFill>
              <a:ln w="9525">
                <a:noFill/>
                <a:miter lim="800000"/>
                <a:headEnd/>
                <a:tailEnd/>
              </a:ln>
            </p:spPr>
            <p:txBody>
              <a:bodyPr/>
              <a:lstStyle/>
              <a:p>
                <a:pPr eaLnBrk="0" hangingPunct="0"/>
                <a:endParaRPr lang="pt-PT"/>
              </a:p>
            </p:txBody>
          </p:sp>
          <p:sp>
            <p:nvSpPr>
              <p:cNvPr id="22084" name="Rectangle 56"/>
              <p:cNvSpPr>
                <a:spLocks noChangeArrowheads="1"/>
              </p:cNvSpPr>
              <p:nvPr/>
            </p:nvSpPr>
            <p:spPr bwMode="auto">
              <a:xfrm>
                <a:off x="981" y="1049"/>
                <a:ext cx="1529" cy="5"/>
              </a:xfrm>
              <a:prstGeom prst="rect">
                <a:avLst/>
              </a:prstGeom>
              <a:solidFill>
                <a:srgbClr val="FE5E00"/>
              </a:solidFill>
              <a:ln w="9525">
                <a:noFill/>
                <a:miter lim="800000"/>
                <a:headEnd/>
                <a:tailEnd/>
              </a:ln>
            </p:spPr>
            <p:txBody>
              <a:bodyPr/>
              <a:lstStyle/>
              <a:p>
                <a:pPr eaLnBrk="0" hangingPunct="0"/>
                <a:endParaRPr lang="pt-PT"/>
              </a:p>
            </p:txBody>
          </p:sp>
          <p:pic>
            <p:nvPicPr>
              <p:cNvPr id="22085" name="Picture 57"/>
              <p:cNvPicPr>
                <a:picLocks noChangeAspect="1" noChangeArrowheads="1"/>
              </p:cNvPicPr>
              <p:nvPr/>
            </p:nvPicPr>
            <p:blipFill>
              <a:blip r:embed="rId10"/>
              <a:srcRect/>
              <a:stretch>
                <a:fillRect/>
              </a:stretch>
            </p:blipFill>
            <p:spPr bwMode="auto">
              <a:xfrm>
                <a:off x="1515" y="1523"/>
                <a:ext cx="5" cy="1"/>
              </a:xfrm>
              <a:prstGeom prst="rect">
                <a:avLst/>
              </a:prstGeom>
              <a:noFill/>
              <a:ln w="9525">
                <a:noFill/>
                <a:miter lim="800000"/>
                <a:headEnd/>
                <a:tailEnd/>
              </a:ln>
            </p:spPr>
          </p:pic>
          <p:sp>
            <p:nvSpPr>
              <p:cNvPr id="22086" name="Rectangle 58"/>
              <p:cNvSpPr>
                <a:spLocks noChangeArrowheads="1"/>
              </p:cNvSpPr>
              <p:nvPr/>
            </p:nvSpPr>
            <p:spPr bwMode="auto">
              <a:xfrm>
                <a:off x="981" y="1049"/>
                <a:ext cx="1529" cy="5"/>
              </a:xfrm>
              <a:prstGeom prst="rect">
                <a:avLst/>
              </a:prstGeom>
              <a:solidFill>
                <a:srgbClr val="FE5E00"/>
              </a:solidFill>
              <a:ln w="9525">
                <a:noFill/>
                <a:miter lim="800000"/>
                <a:headEnd/>
                <a:tailEnd/>
              </a:ln>
            </p:spPr>
            <p:txBody>
              <a:bodyPr/>
              <a:lstStyle/>
              <a:p>
                <a:pPr eaLnBrk="0" hangingPunct="0"/>
                <a:endParaRPr lang="pt-PT"/>
              </a:p>
            </p:txBody>
          </p:sp>
          <p:sp>
            <p:nvSpPr>
              <p:cNvPr id="22087" name="Rectangle 59"/>
              <p:cNvSpPr>
                <a:spLocks noChangeArrowheads="1"/>
              </p:cNvSpPr>
              <p:nvPr/>
            </p:nvSpPr>
            <p:spPr bwMode="auto">
              <a:xfrm>
                <a:off x="981" y="1054"/>
                <a:ext cx="1529" cy="3"/>
              </a:xfrm>
              <a:prstGeom prst="rect">
                <a:avLst/>
              </a:prstGeom>
              <a:solidFill>
                <a:srgbClr val="FE5C00"/>
              </a:solidFill>
              <a:ln w="9525">
                <a:noFill/>
                <a:miter lim="800000"/>
                <a:headEnd/>
                <a:tailEnd/>
              </a:ln>
            </p:spPr>
            <p:txBody>
              <a:bodyPr/>
              <a:lstStyle/>
              <a:p>
                <a:pPr eaLnBrk="0" hangingPunct="0"/>
                <a:endParaRPr lang="pt-PT"/>
              </a:p>
            </p:txBody>
          </p:sp>
          <p:pic>
            <p:nvPicPr>
              <p:cNvPr id="22088" name="Picture 60"/>
              <p:cNvPicPr>
                <a:picLocks noChangeAspect="1" noChangeArrowheads="1"/>
              </p:cNvPicPr>
              <p:nvPr/>
            </p:nvPicPr>
            <p:blipFill>
              <a:blip r:embed="rId6"/>
              <a:srcRect/>
              <a:stretch>
                <a:fillRect/>
              </a:stretch>
            </p:blipFill>
            <p:spPr bwMode="auto">
              <a:xfrm>
                <a:off x="1520" y="1523"/>
                <a:ext cx="3" cy="1"/>
              </a:xfrm>
              <a:prstGeom prst="rect">
                <a:avLst/>
              </a:prstGeom>
              <a:noFill/>
              <a:ln w="9525">
                <a:noFill/>
                <a:miter lim="800000"/>
                <a:headEnd/>
                <a:tailEnd/>
              </a:ln>
            </p:spPr>
          </p:pic>
          <p:sp>
            <p:nvSpPr>
              <p:cNvPr id="22089" name="Rectangle 61"/>
              <p:cNvSpPr>
                <a:spLocks noChangeArrowheads="1"/>
              </p:cNvSpPr>
              <p:nvPr/>
            </p:nvSpPr>
            <p:spPr bwMode="auto">
              <a:xfrm>
                <a:off x="981" y="1054"/>
                <a:ext cx="1529" cy="3"/>
              </a:xfrm>
              <a:prstGeom prst="rect">
                <a:avLst/>
              </a:prstGeom>
              <a:solidFill>
                <a:srgbClr val="FE5C00"/>
              </a:solidFill>
              <a:ln w="9525">
                <a:noFill/>
                <a:miter lim="800000"/>
                <a:headEnd/>
                <a:tailEnd/>
              </a:ln>
            </p:spPr>
            <p:txBody>
              <a:bodyPr/>
              <a:lstStyle/>
              <a:p>
                <a:pPr eaLnBrk="0" hangingPunct="0"/>
                <a:endParaRPr lang="pt-PT"/>
              </a:p>
            </p:txBody>
          </p:sp>
          <p:sp>
            <p:nvSpPr>
              <p:cNvPr id="22090" name="Rectangle 62"/>
              <p:cNvSpPr>
                <a:spLocks noChangeArrowheads="1"/>
              </p:cNvSpPr>
              <p:nvPr/>
            </p:nvSpPr>
            <p:spPr bwMode="auto">
              <a:xfrm>
                <a:off x="981" y="1057"/>
                <a:ext cx="1529" cy="6"/>
              </a:xfrm>
              <a:prstGeom prst="rect">
                <a:avLst/>
              </a:prstGeom>
              <a:solidFill>
                <a:srgbClr val="FE5A00"/>
              </a:solidFill>
              <a:ln w="9525">
                <a:noFill/>
                <a:miter lim="800000"/>
                <a:headEnd/>
                <a:tailEnd/>
              </a:ln>
            </p:spPr>
            <p:txBody>
              <a:bodyPr/>
              <a:lstStyle/>
              <a:p>
                <a:pPr eaLnBrk="0" hangingPunct="0"/>
                <a:endParaRPr lang="pt-PT"/>
              </a:p>
            </p:txBody>
          </p:sp>
          <p:pic>
            <p:nvPicPr>
              <p:cNvPr id="22091" name="Picture 63"/>
              <p:cNvPicPr>
                <a:picLocks noChangeAspect="1" noChangeArrowheads="1"/>
              </p:cNvPicPr>
              <p:nvPr/>
            </p:nvPicPr>
            <p:blipFill>
              <a:blip r:embed="rId3"/>
              <a:srcRect/>
              <a:stretch>
                <a:fillRect/>
              </a:stretch>
            </p:blipFill>
            <p:spPr bwMode="auto">
              <a:xfrm>
                <a:off x="1523" y="1523"/>
                <a:ext cx="6" cy="1"/>
              </a:xfrm>
              <a:prstGeom prst="rect">
                <a:avLst/>
              </a:prstGeom>
              <a:noFill/>
              <a:ln w="9525">
                <a:noFill/>
                <a:miter lim="800000"/>
                <a:headEnd/>
                <a:tailEnd/>
              </a:ln>
            </p:spPr>
          </p:pic>
          <p:sp>
            <p:nvSpPr>
              <p:cNvPr id="22092" name="Rectangle 64"/>
              <p:cNvSpPr>
                <a:spLocks noChangeArrowheads="1"/>
              </p:cNvSpPr>
              <p:nvPr/>
            </p:nvSpPr>
            <p:spPr bwMode="auto">
              <a:xfrm>
                <a:off x="981" y="1057"/>
                <a:ext cx="1529" cy="6"/>
              </a:xfrm>
              <a:prstGeom prst="rect">
                <a:avLst/>
              </a:prstGeom>
              <a:solidFill>
                <a:srgbClr val="FE5A00"/>
              </a:solidFill>
              <a:ln w="9525">
                <a:noFill/>
                <a:miter lim="800000"/>
                <a:headEnd/>
                <a:tailEnd/>
              </a:ln>
            </p:spPr>
            <p:txBody>
              <a:bodyPr/>
              <a:lstStyle/>
              <a:p>
                <a:pPr eaLnBrk="0" hangingPunct="0"/>
                <a:endParaRPr lang="pt-PT"/>
              </a:p>
            </p:txBody>
          </p:sp>
          <p:sp>
            <p:nvSpPr>
              <p:cNvPr id="22093" name="Rectangle 65"/>
              <p:cNvSpPr>
                <a:spLocks noChangeArrowheads="1"/>
              </p:cNvSpPr>
              <p:nvPr/>
            </p:nvSpPr>
            <p:spPr bwMode="auto">
              <a:xfrm>
                <a:off x="981" y="1063"/>
                <a:ext cx="1529" cy="2"/>
              </a:xfrm>
              <a:prstGeom prst="rect">
                <a:avLst/>
              </a:prstGeom>
              <a:solidFill>
                <a:srgbClr val="FE5800"/>
              </a:solidFill>
              <a:ln w="9525">
                <a:noFill/>
                <a:miter lim="800000"/>
                <a:headEnd/>
                <a:tailEnd/>
              </a:ln>
            </p:spPr>
            <p:txBody>
              <a:bodyPr/>
              <a:lstStyle/>
              <a:p>
                <a:pPr eaLnBrk="0" hangingPunct="0"/>
                <a:endParaRPr lang="pt-PT"/>
              </a:p>
            </p:txBody>
          </p:sp>
          <p:pic>
            <p:nvPicPr>
              <p:cNvPr id="22094" name="Picture 66"/>
              <p:cNvPicPr>
                <a:picLocks noChangeAspect="1" noChangeArrowheads="1"/>
              </p:cNvPicPr>
              <p:nvPr/>
            </p:nvPicPr>
            <p:blipFill>
              <a:blip r:embed="rId5"/>
              <a:srcRect/>
              <a:stretch>
                <a:fillRect/>
              </a:stretch>
            </p:blipFill>
            <p:spPr bwMode="auto">
              <a:xfrm>
                <a:off x="1529" y="1523"/>
                <a:ext cx="2" cy="1"/>
              </a:xfrm>
              <a:prstGeom prst="rect">
                <a:avLst/>
              </a:prstGeom>
              <a:noFill/>
              <a:ln w="9525">
                <a:noFill/>
                <a:miter lim="800000"/>
                <a:headEnd/>
                <a:tailEnd/>
              </a:ln>
            </p:spPr>
          </p:pic>
          <p:sp>
            <p:nvSpPr>
              <p:cNvPr id="22095" name="Rectangle 67"/>
              <p:cNvSpPr>
                <a:spLocks noChangeArrowheads="1"/>
              </p:cNvSpPr>
              <p:nvPr/>
            </p:nvSpPr>
            <p:spPr bwMode="auto">
              <a:xfrm>
                <a:off x="981" y="1063"/>
                <a:ext cx="1529" cy="2"/>
              </a:xfrm>
              <a:prstGeom prst="rect">
                <a:avLst/>
              </a:prstGeom>
              <a:solidFill>
                <a:srgbClr val="FE5800"/>
              </a:solidFill>
              <a:ln w="9525">
                <a:noFill/>
                <a:miter lim="800000"/>
                <a:headEnd/>
                <a:tailEnd/>
              </a:ln>
            </p:spPr>
            <p:txBody>
              <a:bodyPr/>
              <a:lstStyle/>
              <a:p>
                <a:pPr eaLnBrk="0" hangingPunct="0"/>
                <a:endParaRPr lang="pt-PT"/>
              </a:p>
            </p:txBody>
          </p:sp>
          <p:sp>
            <p:nvSpPr>
              <p:cNvPr id="22096" name="Rectangle 68"/>
              <p:cNvSpPr>
                <a:spLocks noChangeArrowheads="1"/>
              </p:cNvSpPr>
              <p:nvPr/>
            </p:nvSpPr>
            <p:spPr bwMode="auto">
              <a:xfrm>
                <a:off x="981" y="1065"/>
                <a:ext cx="1529" cy="6"/>
              </a:xfrm>
              <a:prstGeom prst="rect">
                <a:avLst/>
              </a:prstGeom>
              <a:solidFill>
                <a:srgbClr val="FE5600"/>
              </a:solidFill>
              <a:ln w="9525">
                <a:noFill/>
                <a:miter lim="800000"/>
                <a:headEnd/>
                <a:tailEnd/>
              </a:ln>
            </p:spPr>
            <p:txBody>
              <a:bodyPr/>
              <a:lstStyle/>
              <a:p>
                <a:pPr eaLnBrk="0" hangingPunct="0"/>
                <a:endParaRPr lang="pt-PT"/>
              </a:p>
            </p:txBody>
          </p:sp>
          <p:pic>
            <p:nvPicPr>
              <p:cNvPr id="22097" name="Picture 69"/>
              <p:cNvPicPr>
                <a:picLocks noChangeAspect="1" noChangeArrowheads="1"/>
              </p:cNvPicPr>
              <p:nvPr/>
            </p:nvPicPr>
            <p:blipFill>
              <a:blip r:embed="rId3"/>
              <a:srcRect/>
              <a:stretch>
                <a:fillRect/>
              </a:stretch>
            </p:blipFill>
            <p:spPr bwMode="auto">
              <a:xfrm>
                <a:off x="1531" y="1523"/>
                <a:ext cx="6" cy="1"/>
              </a:xfrm>
              <a:prstGeom prst="rect">
                <a:avLst/>
              </a:prstGeom>
              <a:noFill/>
              <a:ln w="9525">
                <a:noFill/>
                <a:miter lim="800000"/>
                <a:headEnd/>
                <a:tailEnd/>
              </a:ln>
            </p:spPr>
          </p:pic>
          <p:sp>
            <p:nvSpPr>
              <p:cNvPr id="22098" name="Rectangle 70"/>
              <p:cNvSpPr>
                <a:spLocks noChangeArrowheads="1"/>
              </p:cNvSpPr>
              <p:nvPr/>
            </p:nvSpPr>
            <p:spPr bwMode="auto">
              <a:xfrm>
                <a:off x="981" y="1065"/>
                <a:ext cx="1529" cy="6"/>
              </a:xfrm>
              <a:prstGeom prst="rect">
                <a:avLst/>
              </a:prstGeom>
              <a:solidFill>
                <a:srgbClr val="FE5600"/>
              </a:solidFill>
              <a:ln w="9525">
                <a:noFill/>
                <a:miter lim="800000"/>
                <a:headEnd/>
                <a:tailEnd/>
              </a:ln>
            </p:spPr>
            <p:txBody>
              <a:bodyPr/>
              <a:lstStyle/>
              <a:p>
                <a:pPr eaLnBrk="0" hangingPunct="0"/>
                <a:endParaRPr lang="pt-PT"/>
              </a:p>
            </p:txBody>
          </p:sp>
          <p:sp>
            <p:nvSpPr>
              <p:cNvPr id="22099" name="Rectangle 71"/>
              <p:cNvSpPr>
                <a:spLocks noChangeArrowheads="1"/>
              </p:cNvSpPr>
              <p:nvPr/>
            </p:nvSpPr>
            <p:spPr bwMode="auto">
              <a:xfrm>
                <a:off x="981" y="1071"/>
                <a:ext cx="1529" cy="3"/>
              </a:xfrm>
              <a:prstGeom prst="rect">
                <a:avLst/>
              </a:prstGeom>
              <a:solidFill>
                <a:srgbClr val="FE5400"/>
              </a:solidFill>
              <a:ln w="9525">
                <a:noFill/>
                <a:miter lim="800000"/>
                <a:headEnd/>
                <a:tailEnd/>
              </a:ln>
            </p:spPr>
            <p:txBody>
              <a:bodyPr/>
              <a:lstStyle/>
              <a:p>
                <a:pPr eaLnBrk="0" hangingPunct="0"/>
                <a:endParaRPr lang="pt-PT"/>
              </a:p>
            </p:txBody>
          </p:sp>
          <p:pic>
            <p:nvPicPr>
              <p:cNvPr id="22100" name="Picture 72"/>
              <p:cNvPicPr>
                <a:picLocks noChangeAspect="1" noChangeArrowheads="1"/>
              </p:cNvPicPr>
              <p:nvPr/>
            </p:nvPicPr>
            <p:blipFill>
              <a:blip r:embed="rId6"/>
              <a:srcRect/>
              <a:stretch>
                <a:fillRect/>
              </a:stretch>
            </p:blipFill>
            <p:spPr bwMode="auto">
              <a:xfrm>
                <a:off x="1537" y="1523"/>
                <a:ext cx="3" cy="1"/>
              </a:xfrm>
              <a:prstGeom prst="rect">
                <a:avLst/>
              </a:prstGeom>
              <a:noFill/>
              <a:ln w="9525">
                <a:noFill/>
                <a:miter lim="800000"/>
                <a:headEnd/>
                <a:tailEnd/>
              </a:ln>
            </p:spPr>
          </p:pic>
          <p:sp>
            <p:nvSpPr>
              <p:cNvPr id="22101" name="Rectangle 73"/>
              <p:cNvSpPr>
                <a:spLocks noChangeArrowheads="1"/>
              </p:cNvSpPr>
              <p:nvPr/>
            </p:nvSpPr>
            <p:spPr bwMode="auto">
              <a:xfrm>
                <a:off x="981" y="1071"/>
                <a:ext cx="1529" cy="3"/>
              </a:xfrm>
              <a:prstGeom prst="rect">
                <a:avLst/>
              </a:prstGeom>
              <a:solidFill>
                <a:srgbClr val="FE5400"/>
              </a:solidFill>
              <a:ln w="9525">
                <a:noFill/>
                <a:miter lim="800000"/>
                <a:headEnd/>
                <a:tailEnd/>
              </a:ln>
            </p:spPr>
            <p:txBody>
              <a:bodyPr/>
              <a:lstStyle/>
              <a:p>
                <a:pPr eaLnBrk="0" hangingPunct="0"/>
                <a:endParaRPr lang="pt-PT"/>
              </a:p>
            </p:txBody>
          </p:sp>
          <p:sp>
            <p:nvSpPr>
              <p:cNvPr id="22102" name="Rectangle 74"/>
              <p:cNvSpPr>
                <a:spLocks noChangeArrowheads="1"/>
              </p:cNvSpPr>
              <p:nvPr/>
            </p:nvSpPr>
            <p:spPr bwMode="auto">
              <a:xfrm>
                <a:off x="981" y="1074"/>
                <a:ext cx="1529" cy="7"/>
              </a:xfrm>
              <a:prstGeom prst="rect">
                <a:avLst/>
              </a:prstGeom>
              <a:solidFill>
                <a:srgbClr val="FE5200"/>
              </a:solidFill>
              <a:ln w="9525">
                <a:noFill/>
                <a:miter lim="800000"/>
                <a:headEnd/>
                <a:tailEnd/>
              </a:ln>
            </p:spPr>
            <p:txBody>
              <a:bodyPr/>
              <a:lstStyle/>
              <a:p>
                <a:pPr eaLnBrk="0" hangingPunct="0"/>
                <a:endParaRPr lang="pt-PT"/>
              </a:p>
            </p:txBody>
          </p:sp>
          <p:pic>
            <p:nvPicPr>
              <p:cNvPr id="22103" name="Picture 75"/>
              <p:cNvPicPr>
                <a:picLocks noChangeAspect="1" noChangeArrowheads="1"/>
              </p:cNvPicPr>
              <p:nvPr/>
            </p:nvPicPr>
            <p:blipFill>
              <a:blip r:embed="rId9"/>
              <a:srcRect/>
              <a:stretch>
                <a:fillRect/>
              </a:stretch>
            </p:blipFill>
            <p:spPr bwMode="auto">
              <a:xfrm>
                <a:off x="1540" y="1523"/>
                <a:ext cx="7" cy="1"/>
              </a:xfrm>
              <a:prstGeom prst="rect">
                <a:avLst/>
              </a:prstGeom>
              <a:noFill/>
              <a:ln w="9525">
                <a:noFill/>
                <a:miter lim="800000"/>
                <a:headEnd/>
                <a:tailEnd/>
              </a:ln>
            </p:spPr>
          </p:pic>
          <p:sp>
            <p:nvSpPr>
              <p:cNvPr id="22104" name="Rectangle 76"/>
              <p:cNvSpPr>
                <a:spLocks noChangeArrowheads="1"/>
              </p:cNvSpPr>
              <p:nvPr/>
            </p:nvSpPr>
            <p:spPr bwMode="auto">
              <a:xfrm>
                <a:off x="981" y="1074"/>
                <a:ext cx="1529" cy="7"/>
              </a:xfrm>
              <a:prstGeom prst="rect">
                <a:avLst/>
              </a:prstGeom>
              <a:solidFill>
                <a:srgbClr val="FE5200"/>
              </a:solidFill>
              <a:ln w="9525">
                <a:noFill/>
                <a:miter lim="800000"/>
                <a:headEnd/>
                <a:tailEnd/>
              </a:ln>
            </p:spPr>
            <p:txBody>
              <a:bodyPr/>
              <a:lstStyle/>
              <a:p>
                <a:pPr eaLnBrk="0" hangingPunct="0"/>
                <a:endParaRPr lang="pt-PT"/>
              </a:p>
            </p:txBody>
          </p:sp>
          <p:sp>
            <p:nvSpPr>
              <p:cNvPr id="22105" name="Rectangle 77"/>
              <p:cNvSpPr>
                <a:spLocks noChangeArrowheads="1"/>
              </p:cNvSpPr>
              <p:nvPr/>
            </p:nvSpPr>
            <p:spPr bwMode="auto">
              <a:xfrm>
                <a:off x="981" y="1081"/>
                <a:ext cx="1529" cy="4"/>
              </a:xfrm>
              <a:prstGeom prst="rect">
                <a:avLst/>
              </a:prstGeom>
              <a:solidFill>
                <a:srgbClr val="FE5000"/>
              </a:solidFill>
              <a:ln w="9525">
                <a:noFill/>
                <a:miter lim="800000"/>
                <a:headEnd/>
                <a:tailEnd/>
              </a:ln>
            </p:spPr>
            <p:txBody>
              <a:bodyPr/>
              <a:lstStyle/>
              <a:p>
                <a:pPr eaLnBrk="0" hangingPunct="0"/>
                <a:endParaRPr lang="pt-PT"/>
              </a:p>
            </p:txBody>
          </p:sp>
          <p:pic>
            <p:nvPicPr>
              <p:cNvPr id="22106" name="Picture 78"/>
              <p:cNvPicPr>
                <a:picLocks noChangeAspect="1" noChangeArrowheads="1"/>
              </p:cNvPicPr>
              <p:nvPr/>
            </p:nvPicPr>
            <p:blipFill>
              <a:blip r:embed="rId7"/>
              <a:srcRect/>
              <a:stretch>
                <a:fillRect/>
              </a:stretch>
            </p:blipFill>
            <p:spPr bwMode="auto">
              <a:xfrm>
                <a:off x="1547" y="1523"/>
                <a:ext cx="3" cy="1"/>
              </a:xfrm>
              <a:prstGeom prst="rect">
                <a:avLst/>
              </a:prstGeom>
              <a:noFill/>
              <a:ln w="9525">
                <a:noFill/>
                <a:miter lim="800000"/>
                <a:headEnd/>
                <a:tailEnd/>
              </a:ln>
            </p:spPr>
          </p:pic>
          <p:sp>
            <p:nvSpPr>
              <p:cNvPr id="22107" name="Rectangle 79"/>
              <p:cNvSpPr>
                <a:spLocks noChangeArrowheads="1"/>
              </p:cNvSpPr>
              <p:nvPr/>
            </p:nvSpPr>
            <p:spPr bwMode="auto">
              <a:xfrm>
                <a:off x="981" y="1081"/>
                <a:ext cx="1529" cy="4"/>
              </a:xfrm>
              <a:prstGeom prst="rect">
                <a:avLst/>
              </a:prstGeom>
              <a:solidFill>
                <a:srgbClr val="FE5000"/>
              </a:solidFill>
              <a:ln w="9525">
                <a:noFill/>
                <a:miter lim="800000"/>
                <a:headEnd/>
                <a:tailEnd/>
              </a:ln>
            </p:spPr>
            <p:txBody>
              <a:bodyPr/>
              <a:lstStyle/>
              <a:p>
                <a:pPr eaLnBrk="0" hangingPunct="0"/>
                <a:endParaRPr lang="pt-PT"/>
              </a:p>
            </p:txBody>
          </p:sp>
          <p:sp>
            <p:nvSpPr>
              <p:cNvPr id="22108" name="Rectangle 80"/>
              <p:cNvSpPr>
                <a:spLocks noChangeArrowheads="1"/>
              </p:cNvSpPr>
              <p:nvPr/>
            </p:nvSpPr>
            <p:spPr bwMode="auto">
              <a:xfrm>
                <a:off x="981" y="1085"/>
                <a:ext cx="1529" cy="6"/>
              </a:xfrm>
              <a:prstGeom prst="rect">
                <a:avLst/>
              </a:prstGeom>
              <a:solidFill>
                <a:srgbClr val="FE4E00"/>
              </a:solidFill>
              <a:ln w="9525">
                <a:noFill/>
                <a:miter lim="800000"/>
                <a:headEnd/>
                <a:tailEnd/>
              </a:ln>
            </p:spPr>
            <p:txBody>
              <a:bodyPr/>
              <a:lstStyle/>
              <a:p>
                <a:pPr eaLnBrk="0" hangingPunct="0"/>
                <a:endParaRPr lang="pt-PT"/>
              </a:p>
            </p:txBody>
          </p:sp>
          <p:pic>
            <p:nvPicPr>
              <p:cNvPr id="22109" name="Picture 81"/>
              <p:cNvPicPr>
                <a:picLocks noChangeAspect="1" noChangeArrowheads="1"/>
              </p:cNvPicPr>
              <p:nvPr/>
            </p:nvPicPr>
            <p:blipFill>
              <a:blip r:embed="rId11"/>
              <a:srcRect/>
              <a:stretch>
                <a:fillRect/>
              </a:stretch>
            </p:blipFill>
            <p:spPr bwMode="auto">
              <a:xfrm>
                <a:off x="1550" y="1523"/>
                <a:ext cx="7" cy="1"/>
              </a:xfrm>
              <a:prstGeom prst="rect">
                <a:avLst/>
              </a:prstGeom>
              <a:noFill/>
              <a:ln w="9525">
                <a:noFill/>
                <a:miter lim="800000"/>
                <a:headEnd/>
                <a:tailEnd/>
              </a:ln>
            </p:spPr>
          </p:pic>
          <p:sp>
            <p:nvSpPr>
              <p:cNvPr id="22110" name="Rectangle 82"/>
              <p:cNvSpPr>
                <a:spLocks noChangeArrowheads="1"/>
              </p:cNvSpPr>
              <p:nvPr/>
            </p:nvSpPr>
            <p:spPr bwMode="auto">
              <a:xfrm>
                <a:off x="981" y="1085"/>
                <a:ext cx="1529" cy="6"/>
              </a:xfrm>
              <a:prstGeom prst="rect">
                <a:avLst/>
              </a:prstGeom>
              <a:solidFill>
                <a:srgbClr val="FE4E00"/>
              </a:solidFill>
              <a:ln w="9525">
                <a:noFill/>
                <a:miter lim="800000"/>
                <a:headEnd/>
                <a:tailEnd/>
              </a:ln>
            </p:spPr>
            <p:txBody>
              <a:bodyPr/>
              <a:lstStyle/>
              <a:p>
                <a:pPr eaLnBrk="0" hangingPunct="0"/>
                <a:endParaRPr lang="pt-PT"/>
              </a:p>
            </p:txBody>
          </p:sp>
          <p:sp>
            <p:nvSpPr>
              <p:cNvPr id="22111" name="Rectangle 83"/>
              <p:cNvSpPr>
                <a:spLocks noChangeArrowheads="1"/>
              </p:cNvSpPr>
              <p:nvPr/>
            </p:nvSpPr>
            <p:spPr bwMode="auto">
              <a:xfrm>
                <a:off x="981" y="1091"/>
                <a:ext cx="1529" cy="3"/>
              </a:xfrm>
              <a:prstGeom prst="rect">
                <a:avLst/>
              </a:prstGeom>
              <a:solidFill>
                <a:srgbClr val="FE4C00"/>
              </a:solidFill>
              <a:ln w="9525">
                <a:noFill/>
                <a:miter lim="800000"/>
                <a:headEnd/>
                <a:tailEnd/>
              </a:ln>
            </p:spPr>
            <p:txBody>
              <a:bodyPr/>
              <a:lstStyle/>
              <a:p>
                <a:pPr eaLnBrk="0" hangingPunct="0"/>
                <a:endParaRPr lang="pt-PT"/>
              </a:p>
            </p:txBody>
          </p:sp>
          <p:pic>
            <p:nvPicPr>
              <p:cNvPr id="22112" name="Picture 84"/>
              <p:cNvPicPr>
                <a:picLocks noChangeAspect="1" noChangeArrowheads="1"/>
              </p:cNvPicPr>
              <p:nvPr/>
            </p:nvPicPr>
            <p:blipFill>
              <a:blip r:embed="rId6"/>
              <a:srcRect/>
              <a:stretch>
                <a:fillRect/>
              </a:stretch>
            </p:blipFill>
            <p:spPr bwMode="auto">
              <a:xfrm>
                <a:off x="1557" y="1523"/>
                <a:ext cx="3" cy="1"/>
              </a:xfrm>
              <a:prstGeom prst="rect">
                <a:avLst/>
              </a:prstGeom>
              <a:noFill/>
              <a:ln w="9525">
                <a:noFill/>
                <a:miter lim="800000"/>
                <a:headEnd/>
                <a:tailEnd/>
              </a:ln>
            </p:spPr>
          </p:pic>
          <p:sp>
            <p:nvSpPr>
              <p:cNvPr id="22113" name="Rectangle 85"/>
              <p:cNvSpPr>
                <a:spLocks noChangeArrowheads="1"/>
              </p:cNvSpPr>
              <p:nvPr/>
            </p:nvSpPr>
            <p:spPr bwMode="auto">
              <a:xfrm>
                <a:off x="981" y="1091"/>
                <a:ext cx="1529" cy="3"/>
              </a:xfrm>
              <a:prstGeom prst="rect">
                <a:avLst/>
              </a:prstGeom>
              <a:solidFill>
                <a:srgbClr val="FE4C00"/>
              </a:solidFill>
              <a:ln w="9525">
                <a:noFill/>
                <a:miter lim="800000"/>
                <a:headEnd/>
                <a:tailEnd/>
              </a:ln>
            </p:spPr>
            <p:txBody>
              <a:bodyPr/>
              <a:lstStyle/>
              <a:p>
                <a:pPr eaLnBrk="0" hangingPunct="0"/>
                <a:endParaRPr lang="pt-PT"/>
              </a:p>
            </p:txBody>
          </p:sp>
          <p:sp>
            <p:nvSpPr>
              <p:cNvPr id="22114" name="Rectangle 86"/>
              <p:cNvSpPr>
                <a:spLocks noChangeArrowheads="1"/>
              </p:cNvSpPr>
              <p:nvPr/>
            </p:nvSpPr>
            <p:spPr bwMode="auto">
              <a:xfrm>
                <a:off x="981" y="1094"/>
                <a:ext cx="1529" cy="5"/>
              </a:xfrm>
              <a:prstGeom prst="rect">
                <a:avLst/>
              </a:prstGeom>
              <a:solidFill>
                <a:srgbClr val="FF4A00"/>
              </a:solidFill>
              <a:ln w="9525">
                <a:noFill/>
                <a:miter lim="800000"/>
                <a:headEnd/>
                <a:tailEnd/>
              </a:ln>
            </p:spPr>
            <p:txBody>
              <a:bodyPr/>
              <a:lstStyle/>
              <a:p>
                <a:pPr eaLnBrk="0" hangingPunct="0"/>
                <a:endParaRPr lang="pt-PT"/>
              </a:p>
            </p:txBody>
          </p:sp>
          <p:pic>
            <p:nvPicPr>
              <p:cNvPr id="22115" name="Picture 87"/>
              <p:cNvPicPr>
                <a:picLocks noChangeAspect="1" noChangeArrowheads="1"/>
              </p:cNvPicPr>
              <p:nvPr/>
            </p:nvPicPr>
            <p:blipFill>
              <a:blip r:embed="rId10"/>
              <a:srcRect/>
              <a:stretch>
                <a:fillRect/>
              </a:stretch>
            </p:blipFill>
            <p:spPr bwMode="auto">
              <a:xfrm>
                <a:off x="1560" y="1523"/>
                <a:ext cx="5" cy="1"/>
              </a:xfrm>
              <a:prstGeom prst="rect">
                <a:avLst/>
              </a:prstGeom>
              <a:noFill/>
              <a:ln w="9525">
                <a:noFill/>
                <a:miter lim="800000"/>
                <a:headEnd/>
                <a:tailEnd/>
              </a:ln>
            </p:spPr>
          </p:pic>
          <p:sp>
            <p:nvSpPr>
              <p:cNvPr id="22116" name="Rectangle 88"/>
              <p:cNvSpPr>
                <a:spLocks noChangeArrowheads="1"/>
              </p:cNvSpPr>
              <p:nvPr/>
            </p:nvSpPr>
            <p:spPr bwMode="auto">
              <a:xfrm>
                <a:off x="981" y="1094"/>
                <a:ext cx="1529" cy="5"/>
              </a:xfrm>
              <a:prstGeom prst="rect">
                <a:avLst/>
              </a:prstGeom>
              <a:solidFill>
                <a:srgbClr val="FF4A00"/>
              </a:solidFill>
              <a:ln w="9525">
                <a:noFill/>
                <a:miter lim="800000"/>
                <a:headEnd/>
                <a:tailEnd/>
              </a:ln>
            </p:spPr>
            <p:txBody>
              <a:bodyPr/>
              <a:lstStyle/>
              <a:p>
                <a:pPr eaLnBrk="0" hangingPunct="0"/>
                <a:endParaRPr lang="pt-PT"/>
              </a:p>
            </p:txBody>
          </p:sp>
          <p:sp>
            <p:nvSpPr>
              <p:cNvPr id="22117" name="Rectangle 89"/>
              <p:cNvSpPr>
                <a:spLocks noChangeArrowheads="1"/>
              </p:cNvSpPr>
              <p:nvPr/>
            </p:nvSpPr>
            <p:spPr bwMode="auto">
              <a:xfrm>
                <a:off x="981" y="1099"/>
                <a:ext cx="1529" cy="6"/>
              </a:xfrm>
              <a:prstGeom prst="rect">
                <a:avLst/>
              </a:prstGeom>
              <a:solidFill>
                <a:srgbClr val="FF4700"/>
              </a:solidFill>
              <a:ln w="9525">
                <a:noFill/>
                <a:miter lim="800000"/>
                <a:headEnd/>
                <a:tailEnd/>
              </a:ln>
            </p:spPr>
            <p:txBody>
              <a:bodyPr/>
              <a:lstStyle/>
              <a:p>
                <a:pPr eaLnBrk="0" hangingPunct="0"/>
                <a:endParaRPr lang="pt-PT"/>
              </a:p>
            </p:txBody>
          </p:sp>
          <p:pic>
            <p:nvPicPr>
              <p:cNvPr id="22118" name="Picture 90"/>
              <p:cNvPicPr>
                <a:picLocks noChangeAspect="1" noChangeArrowheads="1"/>
              </p:cNvPicPr>
              <p:nvPr/>
            </p:nvPicPr>
            <p:blipFill>
              <a:blip r:embed="rId3"/>
              <a:srcRect/>
              <a:stretch>
                <a:fillRect/>
              </a:stretch>
            </p:blipFill>
            <p:spPr bwMode="auto">
              <a:xfrm>
                <a:off x="1565" y="1523"/>
                <a:ext cx="6" cy="1"/>
              </a:xfrm>
              <a:prstGeom prst="rect">
                <a:avLst/>
              </a:prstGeom>
              <a:noFill/>
              <a:ln w="9525">
                <a:noFill/>
                <a:miter lim="800000"/>
                <a:headEnd/>
                <a:tailEnd/>
              </a:ln>
            </p:spPr>
          </p:pic>
          <p:sp>
            <p:nvSpPr>
              <p:cNvPr id="22119" name="Rectangle 91"/>
              <p:cNvSpPr>
                <a:spLocks noChangeArrowheads="1"/>
              </p:cNvSpPr>
              <p:nvPr/>
            </p:nvSpPr>
            <p:spPr bwMode="auto">
              <a:xfrm>
                <a:off x="981" y="1099"/>
                <a:ext cx="1529" cy="6"/>
              </a:xfrm>
              <a:prstGeom prst="rect">
                <a:avLst/>
              </a:prstGeom>
              <a:solidFill>
                <a:srgbClr val="FF4700"/>
              </a:solidFill>
              <a:ln w="9525">
                <a:noFill/>
                <a:miter lim="800000"/>
                <a:headEnd/>
                <a:tailEnd/>
              </a:ln>
            </p:spPr>
            <p:txBody>
              <a:bodyPr/>
              <a:lstStyle/>
              <a:p>
                <a:pPr eaLnBrk="0" hangingPunct="0"/>
                <a:endParaRPr lang="pt-PT"/>
              </a:p>
            </p:txBody>
          </p:sp>
          <p:sp>
            <p:nvSpPr>
              <p:cNvPr id="22120" name="Rectangle 92"/>
              <p:cNvSpPr>
                <a:spLocks noChangeArrowheads="1"/>
              </p:cNvSpPr>
              <p:nvPr/>
            </p:nvSpPr>
            <p:spPr bwMode="auto">
              <a:xfrm>
                <a:off x="981" y="1105"/>
                <a:ext cx="1529" cy="3"/>
              </a:xfrm>
              <a:prstGeom prst="rect">
                <a:avLst/>
              </a:prstGeom>
              <a:solidFill>
                <a:srgbClr val="FF4500"/>
              </a:solidFill>
              <a:ln w="9525">
                <a:noFill/>
                <a:miter lim="800000"/>
                <a:headEnd/>
                <a:tailEnd/>
              </a:ln>
            </p:spPr>
            <p:txBody>
              <a:bodyPr/>
              <a:lstStyle/>
              <a:p>
                <a:pPr eaLnBrk="0" hangingPunct="0"/>
                <a:endParaRPr lang="pt-PT"/>
              </a:p>
            </p:txBody>
          </p:sp>
          <p:pic>
            <p:nvPicPr>
              <p:cNvPr id="22121" name="Picture 93"/>
              <p:cNvPicPr>
                <a:picLocks noChangeAspect="1" noChangeArrowheads="1"/>
              </p:cNvPicPr>
              <p:nvPr/>
            </p:nvPicPr>
            <p:blipFill>
              <a:blip r:embed="rId6"/>
              <a:srcRect/>
              <a:stretch>
                <a:fillRect/>
              </a:stretch>
            </p:blipFill>
            <p:spPr bwMode="auto">
              <a:xfrm>
                <a:off x="1571" y="1523"/>
                <a:ext cx="2" cy="1"/>
              </a:xfrm>
              <a:prstGeom prst="rect">
                <a:avLst/>
              </a:prstGeom>
              <a:noFill/>
              <a:ln w="9525">
                <a:noFill/>
                <a:miter lim="800000"/>
                <a:headEnd/>
                <a:tailEnd/>
              </a:ln>
            </p:spPr>
          </p:pic>
          <p:sp>
            <p:nvSpPr>
              <p:cNvPr id="22122" name="Rectangle 94"/>
              <p:cNvSpPr>
                <a:spLocks noChangeArrowheads="1"/>
              </p:cNvSpPr>
              <p:nvPr/>
            </p:nvSpPr>
            <p:spPr bwMode="auto">
              <a:xfrm>
                <a:off x="981" y="1105"/>
                <a:ext cx="1529" cy="3"/>
              </a:xfrm>
              <a:prstGeom prst="rect">
                <a:avLst/>
              </a:prstGeom>
              <a:solidFill>
                <a:srgbClr val="FF4500"/>
              </a:solidFill>
              <a:ln w="9525">
                <a:noFill/>
                <a:miter lim="800000"/>
                <a:headEnd/>
                <a:tailEnd/>
              </a:ln>
            </p:spPr>
            <p:txBody>
              <a:bodyPr/>
              <a:lstStyle/>
              <a:p>
                <a:pPr eaLnBrk="0" hangingPunct="0"/>
                <a:endParaRPr lang="pt-PT"/>
              </a:p>
            </p:txBody>
          </p:sp>
          <p:sp>
            <p:nvSpPr>
              <p:cNvPr id="22123" name="Rectangle 95"/>
              <p:cNvSpPr>
                <a:spLocks noChangeArrowheads="1"/>
              </p:cNvSpPr>
              <p:nvPr/>
            </p:nvSpPr>
            <p:spPr bwMode="auto">
              <a:xfrm>
                <a:off x="981" y="1108"/>
                <a:ext cx="1529" cy="5"/>
              </a:xfrm>
              <a:prstGeom prst="rect">
                <a:avLst/>
              </a:prstGeom>
              <a:solidFill>
                <a:srgbClr val="FF4300"/>
              </a:solidFill>
              <a:ln w="9525">
                <a:noFill/>
                <a:miter lim="800000"/>
                <a:headEnd/>
                <a:tailEnd/>
              </a:ln>
            </p:spPr>
            <p:txBody>
              <a:bodyPr/>
              <a:lstStyle/>
              <a:p>
                <a:pPr eaLnBrk="0" hangingPunct="0"/>
                <a:endParaRPr lang="pt-PT"/>
              </a:p>
            </p:txBody>
          </p:sp>
          <p:pic>
            <p:nvPicPr>
              <p:cNvPr id="22124" name="Picture 96"/>
              <p:cNvPicPr>
                <a:picLocks noChangeAspect="1" noChangeArrowheads="1"/>
              </p:cNvPicPr>
              <p:nvPr/>
            </p:nvPicPr>
            <p:blipFill>
              <a:blip r:embed="rId10"/>
              <a:srcRect/>
              <a:stretch>
                <a:fillRect/>
              </a:stretch>
            </p:blipFill>
            <p:spPr bwMode="auto">
              <a:xfrm>
                <a:off x="1573" y="1523"/>
                <a:ext cx="6" cy="1"/>
              </a:xfrm>
              <a:prstGeom prst="rect">
                <a:avLst/>
              </a:prstGeom>
              <a:noFill/>
              <a:ln w="9525">
                <a:noFill/>
                <a:miter lim="800000"/>
                <a:headEnd/>
                <a:tailEnd/>
              </a:ln>
            </p:spPr>
          </p:pic>
          <p:sp>
            <p:nvSpPr>
              <p:cNvPr id="22125" name="Rectangle 97"/>
              <p:cNvSpPr>
                <a:spLocks noChangeArrowheads="1"/>
              </p:cNvSpPr>
              <p:nvPr/>
            </p:nvSpPr>
            <p:spPr bwMode="auto">
              <a:xfrm>
                <a:off x="981" y="1108"/>
                <a:ext cx="1529" cy="5"/>
              </a:xfrm>
              <a:prstGeom prst="rect">
                <a:avLst/>
              </a:prstGeom>
              <a:solidFill>
                <a:srgbClr val="FF4300"/>
              </a:solidFill>
              <a:ln w="9525">
                <a:noFill/>
                <a:miter lim="800000"/>
                <a:headEnd/>
                <a:tailEnd/>
              </a:ln>
            </p:spPr>
            <p:txBody>
              <a:bodyPr/>
              <a:lstStyle/>
              <a:p>
                <a:pPr eaLnBrk="0" hangingPunct="0"/>
                <a:endParaRPr lang="pt-PT"/>
              </a:p>
            </p:txBody>
          </p:sp>
          <p:sp>
            <p:nvSpPr>
              <p:cNvPr id="22126" name="Rectangle 98"/>
              <p:cNvSpPr>
                <a:spLocks noChangeArrowheads="1"/>
              </p:cNvSpPr>
              <p:nvPr/>
            </p:nvSpPr>
            <p:spPr bwMode="auto">
              <a:xfrm>
                <a:off x="981" y="1113"/>
                <a:ext cx="1529" cy="3"/>
              </a:xfrm>
              <a:prstGeom prst="rect">
                <a:avLst/>
              </a:prstGeom>
              <a:solidFill>
                <a:srgbClr val="FF4100"/>
              </a:solidFill>
              <a:ln w="9525">
                <a:noFill/>
                <a:miter lim="800000"/>
                <a:headEnd/>
                <a:tailEnd/>
              </a:ln>
            </p:spPr>
            <p:txBody>
              <a:bodyPr/>
              <a:lstStyle/>
              <a:p>
                <a:pPr eaLnBrk="0" hangingPunct="0"/>
                <a:endParaRPr lang="pt-PT"/>
              </a:p>
            </p:txBody>
          </p:sp>
          <p:pic>
            <p:nvPicPr>
              <p:cNvPr id="22127" name="Picture 99"/>
              <p:cNvPicPr>
                <a:picLocks noChangeAspect="1" noChangeArrowheads="1"/>
              </p:cNvPicPr>
              <p:nvPr/>
            </p:nvPicPr>
            <p:blipFill>
              <a:blip r:embed="rId6"/>
              <a:srcRect/>
              <a:stretch>
                <a:fillRect/>
              </a:stretch>
            </p:blipFill>
            <p:spPr bwMode="auto">
              <a:xfrm>
                <a:off x="1579" y="1523"/>
                <a:ext cx="3" cy="1"/>
              </a:xfrm>
              <a:prstGeom prst="rect">
                <a:avLst/>
              </a:prstGeom>
              <a:noFill/>
              <a:ln w="9525">
                <a:noFill/>
                <a:miter lim="800000"/>
                <a:headEnd/>
                <a:tailEnd/>
              </a:ln>
            </p:spPr>
          </p:pic>
          <p:sp>
            <p:nvSpPr>
              <p:cNvPr id="22128" name="Rectangle 100"/>
              <p:cNvSpPr>
                <a:spLocks noChangeArrowheads="1"/>
              </p:cNvSpPr>
              <p:nvPr/>
            </p:nvSpPr>
            <p:spPr bwMode="auto">
              <a:xfrm>
                <a:off x="981" y="1113"/>
                <a:ext cx="1529" cy="3"/>
              </a:xfrm>
              <a:prstGeom prst="rect">
                <a:avLst/>
              </a:prstGeom>
              <a:solidFill>
                <a:srgbClr val="FF4100"/>
              </a:solidFill>
              <a:ln w="9525">
                <a:noFill/>
                <a:miter lim="800000"/>
                <a:headEnd/>
                <a:tailEnd/>
              </a:ln>
            </p:spPr>
            <p:txBody>
              <a:bodyPr/>
              <a:lstStyle/>
              <a:p>
                <a:pPr eaLnBrk="0" hangingPunct="0"/>
                <a:endParaRPr lang="pt-PT"/>
              </a:p>
            </p:txBody>
          </p:sp>
          <p:sp>
            <p:nvSpPr>
              <p:cNvPr id="22129" name="Rectangle 101"/>
              <p:cNvSpPr>
                <a:spLocks noChangeArrowheads="1"/>
              </p:cNvSpPr>
              <p:nvPr/>
            </p:nvSpPr>
            <p:spPr bwMode="auto">
              <a:xfrm>
                <a:off x="981" y="1116"/>
                <a:ext cx="1529" cy="6"/>
              </a:xfrm>
              <a:prstGeom prst="rect">
                <a:avLst/>
              </a:prstGeom>
              <a:solidFill>
                <a:srgbClr val="FF3F00"/>
              </a:solidFill>
              <a:ln w="9525">
                <a:noFill/>
                <a:miter lim="800000"/>
                <a:headEnd/>
                <a:tailEnd/>
              </a:ln>
            </p:spPr>
            <p:txBody>
              <a:bodyPr/>
              <a:lstStyle/>
              <a:p>
                <a:pPr eaLnBrk="0" hangingPunct="0"/>
                <a:endParaRPr lang="pt-PT"/>
              </a:p>
            </p:txBody>
          </p:sp>
          <p:pic>
            <p:nvPicPr>
              <p:cNvPr id="22130" name="Picture 102"/>
              <p:cNvPicPr>
                <a:picLocks noChangeAspect="1" noChangeArrowheads="1"/>
              </p:cNvPicPr>
              <p:nvPr/>
            </p:nvPicPr>
            <p:blipFill>
              <a:blip r:embed="rId11"/>
              <a:srcRect/>
              <a:stretch>
                <a:fillRect/>
              </a:stretch>
            </p:blipFill>
            <p:spPr bwMode="auto">
              <a:xfrm>
                <a:off x="1582" y="1523"/>
                <a:ext cx="6" cy="1"/>
              </a:xfrm>
              <a:prstGeom prst="rect">
                <a:avLst/>
              </a:prstGeom>
              <a:noFill/>
              <a:ln w="9525">
                <a:noFill/>
                <a:miter lim="800000"/>
                <a:headEnd/>
                <a:tailEnd/>
              </a:ln>
            </p:spPr>
          </p:pic>
          <p:sp>
            <p:nvSpPr>
              <p:cNvPr id="22131" name="Rectangle 103"/>
              <p:cNvSpPr>
                <a:spLocks noChangeArrowheads="1"/>
              </p:cNvSpPr>
              <p:nvPr/>
            </p:nvSpPr>
            <p:spPr bwMode="auto">
              <a:xfrm>
                <a:off x="981" y="1116"/>
                <a:ext cx="1529" cy="6"/>
              </a:xfrm>
              <a:prstGeom prst="rect">
                <a:avLst/>
              </a:prstGeom>
              <a:solidFill>
                <a:srgbClr val="FF3F00"/>
              </a:solidFill>
              <a:ln w="9525">
                <a:noFill/>
                <a:miter lim="800000"/>
                <a:headEnd/>
                <a:tailEnd/>
              </a:ln>
            </p:spPr>
            <p:txBody>
              <a:bodyPr/>
              <a:lstStyle/>
              <a:p>
                <a:pPr eaLnBrk="0" hangingPunct="0"/>
                <a:endParaRPr lang="pt-PT"/>
              </a:p>
            </p:txBody>
          </p:sp>
          <p:sp>
            <p:nvSpPr>
              <p:cNvPr id="22132" name="Rectangle 104"/>
              <p:cNvSpPr>
                <a:spLocks noChangeArrowheads="1"/>
              </p:cNvSpPr>
              <p:nvPr/>
            </p:nvSpPr>
            <p:spPr bwMode="auto">
              <a:xfrm>
                <a:off x="981" y="1122"/>
                <a:ext cx="1529" cy="4"/>
              </a:xfrm>
              <a:prstGeom prst="rect">
                <a:avLst/>
              </a:prstGeom>
              <a:solidFill>
                <a:srgbClr val="FF3D00"/>
              </a:solidFill>
              <a:ln w="9525">
                <a:noFill/>
                <a:miter lim="800000"/>
                <a:headEnd/>
                <a:tailEnd/>
              </a:ln>
            </p:spPr>
            <p:txBody>
              <a:bodyPr/>
              <a:lstStyle/>
              <a:p>
                <a:pPr eaLnBrk="0" hangingPunct="0"/>
                <a:endParaRPr lang="pt-PT"/>
              </a:p>
            </p:txBody>
          </p:sp>
          <p:pic>
            <p:nvPicPr>
              <p:cNvPr id="22133" name="Picture 105"/>
              <p:cNvPicPr>
                <a:picLocks noChangeAspect="1" noChangeArrowheads="1"/>
              </p:cNvPicPr>
              <p:nvPr/>
            </p:nvPicPr>
            <p:blipFill>
              <a:blip r:embed="rId7"/>
              <a:srcRect/>
              <a:stretch>
                <a:fillRect/>
              </a:stretch>
            </p:blipFill>
            <p:spPr bwMode="auto">
              <a:xfrm>
                <a:off x="1588" y="1523"/>
                <a:ext cx="4" cy="1"/>
              </a:xfrm>
              <a:prstGeom prst="rect">
                <a:avLst/>
              </a:prstGeom>
              <a:noFill/>
              <a:ln w="9525">
                <a:noFill/>
                <a:miter lim="800000"/>
                <a:headEnd/>
                <a:tailEnd/>
              </a:ln>
            </p:spPr>
          </p:pic>
          <p:sp>
            <p:nvSpPr>
              <p:cNvPr id="22134" name="Rectangle 106"/>
              <p:cNvSpPr>
                <a:spLocks noChangeArrowheads="1"/>
              </p:cNvSpPr>
              <p:nvPr/>
            </p:nvSpPr>
            <p:spPr bwMode="auto">
              <a:xfrm>
                <a:off x="981" y="1122"/>
                <a:ext cx="1529" cy="4"/>
              </a:xfrm>
              <a:prstGeom prst="rect">
                <a:avLst/>
              </a:prstGeom>
              <a:solidFill>
                <a:srgbClr val="FF3D00"/>
              </a:solidFill>
              <a:ln w="9525">
                <a:noFill/>
                <a:miter lim="800000"/>
                <a:headEnd/>
                <a:tailEnd/>
              </a:ln>
            </p:spPr>
            <p:txBody>
              <a:bodyPr/>
              <a:lstStyle/>
              <a:p>
                <a:pPr eaLnBrk="0" hangingPunct="0"/>
                <a:endParaRPr lang="pt-PT"/>
              </a:p>
            </p:txBody>
          </p:sp>
          <p:sp>
            <p:nvSpPr>
              <p:cNvPr id="22135" name="Rectangle 107"/>
              <p:cNvSpPr>
                <a:spLocks noChangeArrowheads="1"/>
              </p:cNvSpPr>
              <p:nvPr/>
            </p:nvSpPr>
            <p:spPr bwMode="auto">
              <a:xfrm>
                <a:off x="981" y="1126"/>
                <a:ext cx="1529" cy="7"/>
              </a:xfrm>
              <a:prstGeom prst="rect">
                <a:avLst/>
              </a:prstGeom>
              <a:solidFill>
                <a:srgbClr val="FF3B00"/>
              </a:solidFill>
              <a:ln w="9525">
                <a:noFill/>
                <a:miter lim="800000"/>
                <a:headEnd/>
                <a:tailEnd/>
              </a:ln>
            </p:spPr>
            <p:txBody>
              <a:bodyPr/>
              <a:lstStyle/>
              <a:p>
                <a:pPr eaLnBrk="0" hangingPunct="0"/>
                <a:endParaRPr lang="pt-PT"/>
              </a:p>
            </p:txBody>
          </p:sp>
          <p:pic>
            <p:nvPicPr>
              <p:cNvPr id="22136" name="Picture 108"/>
              <p:cNvPicPr>
                <a:picLocks noChangeAspect="1" noChangeArrowheads="1"/>
              </p:cNvPicPr>
              <p:nvPr/>
            </p:nvPicPr>
            <p:blipFill>
              <a:blip r:embed="rId9"/>
              <a:srcRect/>
              <a:stretch>
                <a:fillRect/>
              </a:stretch>
            </p:blipFill>
            <p:spPr bwMode="auto">
              <a:xfrm>
                <a:off x="1592" y="1523"/>
                <a:ext cx="6" cy="1"/>
              </a:xfrm>
              <a:prstGeom prst="rect">
                <a:avLst/>
              </a:prstGeom>
              <a:noFill/>
              <a:ln w="9525">
                <a:noFill/>
                <a:miter lim="800000"/>
                <a:headEnd/>
                <a:tailEnd/>
              </a:ln>
            </p:spPr>
          </p:pic>
          <p:sp>
            <p:nvSpPr>
              <p:cNvPr id="22137" name="Rectangle 109"/>
              <p:cNvSpPr>
                <a:spLocks noChangeArrowheads="1"/>
              </p:cNvSpPr>
              <p:nvPr/>
            </p:nvSpPr>
            <p:spPr bwMode="auto">
              <a:xfrm>
                <a:off x="981" y="1126"/>
                <a:ext cx="1529" cy="7"/>
              </a:xfrm>
              <a:prstGeom prst="rect">
                <a:avLst/>
              </a:prstGeom>
              <a:solidFill>
                <a:srgbClr val="FF3B00"/>
              </a:solidFill>
              <a:ln w="9525">
                <a:noFill/>
                <a:miter lim="800000"/>
                <a:headEnd/>
                <a:tailEnd/>
              </a:ln>
            </p:spPr>
            <p:txBody>
              <a:bodyPr/>
              <a:lstStyle/>
              <a:p>
                <a:pPr eaLnBrk="0" hangingPunct="0"/>
                <a:endParaRPr lang="pt-PT"/>
              </a:p>
            </p:txBody>
          </p:sp>
          <p:sp>
            <p:nvSpPr>
              <p:cNvPr id="22138" name="Rectangle 110"/>
              <p:cNvSpPr>
                <a:spLocks noChangeArrowheads="1"/>
              </p:cNvSpPr>
              <p:nvPr/>
            </p:nvSpPr>
            <p:spPr bwMode="auto">
              <a:xfrm>
                <a:off x="981" y="1133"/>
                <a:ext cx="1529" cy="2"/>
              </a:xfrm>
              <a:prstGeom prst="rect">
                <a:avLst/>
              </a:prstGeom>
              <a:solidFill>
                <a:srgbClr val="FF3900"/>
              </a:solidFill>
              <a:ln w="9525">
                <a:noFill/>
                <a:miter lim="800000"/>
                <a:headEnd/>
                <a:tailEnd/>
              </a:ln>
            </p:spPr>
            <p:txBody>
              <a:bodyPr/>
              <a:lstStyle/>
              <a:p>
                <a:pPr eaLnBrk="0" hangingPunct="0"/>
                <a:endParaRPr lang="pt-PT"/>
              </a:p>
            </p:txBody>
          </p:sp>
          <p:pic>
            <p:nvPicPr>
              <p:cNvPr id="22139" name="Picture 111"/>
              <p:cNvPicPr>
                <a:picLocks noChangeAspect="1" noChangeArrowheads="1"/>
              </p:cNvPicPr>
              <p:nvPr/>
            </p:nvPicPr>
            <p:blipFill>
              <a:blip r:embed="rId6"/>
              <a:srcRect/>
              <a:stretch>
                <a:fillRect/>
              </a:stretch>
            </p:blipFill>
            <p:spPr bwMode="auto">
              <a:xfrm>
                <a:off x="1598" y="1523"/>
                <a:ext cx="3" cy="1"/>
              </a:xfrm>
              <a:prstGeom prst="rect">
                <a:avLst/>
              </a:prstGeom>
              <a:noFill/>
              <a:ln w="9525">
                <a:noFill/>
                <a:miter lim="800000"/>
                <a:headEnd/>
                <a:tailEnd/>
              </a:ln>
            </p:spPr>
          </p:pic>
          <p:sp>
            <p:nvSpPr>
              <p:cNvPr id="22140" name="Rectangle 112"/>
              <p:cNvSpPr>
                <a:spLocks noChangeArrowheads="1"/>
              </p:cNvSpPr>
              <p:nvPr/>
            </p:nvSpPr>
            <p:spPr bwMode="auto">
              <a:xfrm>
                <a:off x="981" y="1133"/>
                <a:ext cx="1529" cy="2"/>
              </a:xfrm>
              <a:prstGeom prst="rect">
                <a:avLst/>
              </a:prstGeom>
              <a:solidFill>
                <a:srgbClr val="FF3900"/>
              </a:solidFill>
              <a:ln w="9525">
                <a:noFill/>
                <a:miter lim="800000"/>
                <a:headEnd/>
                <a:tailEnd/>
              </a:ln>
            </p:spPr>
            <p:txBody>
              <a:bodyPr/>
              <a:lstStyle/>
              <a:p>
                <a:pPr eaLnBrk="0" hangingPunct="0"/>
                <a:endParaRPr lang="pt-PT"/>
              </a:p>
            </p:txBody>
          </p:sp>
          <p:sp>
            <p:nvSpPr>
              <p:cNvPr id="22141" name="Rectangle 113"/>
              <p:cNvSpPr>
                <a:spLocks noChangeArrowheads="1"/>
              </p:cNvSpPr>
              <p:nvPr/>
            </p:nvSpPr>
            <p:spPr bwMode="auto">
              <a:xfrm>
                <a:off x="981" y="1135"/>
                <a:ext cx="1529" cy="6"/>
              </a:xfrm>
              <a:prstGeom prst="rect">
                <a:avLst/>
              </a:prstGeom>
              <a:solidFill>
                <a:srgbClr val="FF3700"/>
              </a:solidFill>
              <a:ln w="9525">
                <a:noFill/>
                <a:miter lim="800000"/>
                <a:headEnd/>
                <a:tailEnd/>
              </a:ln>
            </p:spPr>
            <p:txBody>
              <a:bodyPr/>
              <a:lstStyle/>
              <a:p>
                <a:pPr eaLnBrk="0" hangingPunct="0"/>
                <a:endParaRPr lang="pt-PT"/>
              </a:p>
            </p:txBody>
          </p:sp>
          <p:pic>
            <p:nvPicPr>
              <p:cNvPr id="22142" name="Picture 114"/>
              <p:cNvPicPr>
                <a:picLocks noChangeAspect="1" noChangeArrowheads="1"/>
              </p:cNvPicPr>
              <p:nvPr/>
            </p:nvPicPr>
            <p:blipFill>
              <a:blip r:embed="rId3"/>
              <a:srcRect/>
              <a:stretch>
                <a:fillRect/>
              </a:stretch>
            </p:blipFill>
            <p:spPr bwMode="auto">
              <a:xfrm>
                <a:off x="1601" y="1523"/>
                <a:ext cx="6" cy="1"/>
              </a:xfrm>
              <a:prstGeom prst="rect">
                <a:avLst/>
              </a:prstGeom>
              <a:noFill/>
              <a:ln w="9525">
                <a:noFill/>
                <a:miter lim="800000"/>
                <a:headEnd/>
                <a:tailEnd/>
              </a:ln>
            </p:spPr>
          </p:pic>
          <p:sp>
            <p:nvSpPr>
              <p:cNvPr id="22143" name="Rectangle 115"/>
              <p:cNvSpPr>
                <a:spLocks noChangeArrowheads="1"/>
              </p:cNvSpPr>
              <p:nvPr/>
            </p:nvSpPr>
            <p:spPr bwMode="auto">
              <a:xfrm>
                <a:off x="981" y="1135"/>
                <a:ext cx="1529" cy="6"/>
              </a:xfrm>
              <a:prstGeom prst="rect">
                <a:avLst/>
              </a:prstGeom>
              <a:solidFill>
                <a:srgbClr val="FF3700"/>
              </a:solidFill>
              <a:ln w="9525">
                <a:noFill/>
                <a:miter lim="800000"/>
                <a:headEnd/>
                <a:tailEnd/>
              </a:ln>
            </p:spPr>
            <p:txBody>
              <a:bodyPr/>
              <a:lstStyle/>
              <a:p>
                <a:pPr eaLnBrk="0" hangingPunct="0"/>
                <a:endParaRPr lang="pt-PT"/>
              </a:p>
            </p:txBody>
          </p:sp>
          <p:sp>
            <p:nvSpPr>
              <p:cNvPr id="22144" name="Rectangle 116"/>
              <p:cNvSpPr>
                <a:spLocks noChangeArrowheads="1"/>
              </p:cNvSpPr>
              <p:nvPr/>
            </p:nvSpPr>
            <p:spPr bwMode="auto">
              <a:xfrm>
                <a:off x="981" y="1141"/>
                <a:ext cx="1529" cy="5"/>
              </a:xfrm>
              <a:prstGeom prst="rect">
                <a:avLst/>
              </a:prstGeom>
              <a:solidFill>
                <a:srgbClr val="FE3400"/>
              </a:solidFill>
              <a:ln w="9525">
                <a:noFill/>
                <a:miter lim="800000"/>
                <a:headEnd/>
                <a:tailEnd/>
              </a:ln>
            </p:spPr>
            <p:txBody>
              <a:bodyPr/>
              <a:lstStyle/>
              <a:p>
                <a:pPr eaLnBrk="0" hangingPunct="0"/>
                <a:endParaRPr lang="pt-PT"/>
              </a:p>
            </p:txBody>
          </p:sp>
          <p:pic>
            <p:nvPicPr>
              <p:cNvPr id="22145" name="Picture 117"/>
              <p:cNvPicPr>
                <a:picLocks noChangeAspect="1" noChangeArrowheads="1"/>
              </p:cNvPicPr>
              <p:nvPr/>
            </p:nvPicPr>
            <p:blipFill>
              <a:blip r:embed="rId10"/>
              <a:srcRect/>
              <a:stretch>
                <a:fillRect/>
              </a:stretch>
            </p:blipFill>
            <p:spPr bwMode="auto">
              <a:xfrm>
                <a:off x="1607" y="1523"/>
                <a:ext cx="5" cy="1"/>
              </a:xfrm>
              <a:prstGeom prst="rect">
                <a:avLst/>
              </a:prstGeom>
              <a:noFill/>
              <a:ln w="9525">
                <a:noFill/>
                <a:miter lim="800000"/>
                <a:headEnd/>
                <a:tailEnd/>
              </a:ln>
            </p:spPr>
          </p:pic>
          <p:sp>
            <p:nvSpPr>
              <p:cNvPr id="22146" name="Rectangle 118"/>
              <p:cNvSpPr>
                <a:spLocks noChangeArrowheads="1"/>
              </p:cNvSpPr>
              <p:nvPr/>
            </p:nvSpPr>
            <p:spPr bwMode="auto">
              <a:xfrm>
                <a:off x="981" y="1141"/>
                <a:ext cx="1529" cy="5"/>
              </a:xfrm>
              <a:prstGeom prst="rect">
                <a:avLst/>
              </a:prstGeom>
              <a:solidFill>
                <a:srgbClr val="FE3400"/>
              </a:solidFill>
              <a:ln w="9525">
                <a:noFill/>
                <a:miter lim="800000"/>
                <a:headEnd/>
                <a:tailEnd/>
              </a:ln>
            </p:spPr>
            <p:txBody>
              <a:bodyPr/>
              <a:lstStyle/>
              <a:p>
                <a:pPr eaLnBrk="0" hangingPunct="0"/>
                <a:endParaRPr lang="pt-PT"/>
              </a:p>
            </p:txBody>
          </p:sp>
          <p:sp>
            <p:nvSpPr>
              <p:cNvPr id="22147" name="Rectangle 119"/>
              <p:cNvSpPr>
                <a:spLocks noChangeArrowheads="1"/>
              </p:cNvSpPr>
              <p:nvPr/>
            </p:nvSpPr>
            <p:spPr bwMode="auto">
              <a:xfrm>
                <a:off x="981" y="1146"/>
                <a:ext cx="1529" cy="3"/>
              </a:xfrm>
              <a:prstGeom prst="rect">
                <a:avLst/>
              </a:prstGeom>
              <a:solidFill>
                <a:srgbClr val="FE3200"/>
              </a:solidFill>
              <a:ln w="9525">
                <a:noFill/>
                <a:miter lim="800000"/>
                <a:headEnd/>
                <a:tailEnd/>
              </a:ln>
            </p:spPr>
            <p:txBody>
              <a:bodyPr/>
              <a:lstStyle/>
              <a:p>
                <a:pPr eaLnBrk="0" hangingPunct="0"/>
                <a:endParaRPr lang="pt-PT"/>
              </a:p>
            </p:txBody>
          </p:sp>
          <p:pic>
            <p:nvPicPr>
              <p:cNvPr id="22148" name="Picture 120"/>
              <p:cNvPicPr>
                <a:picLocks noChangeAspect="1" noChangeArrowheads="1"/>
              </p:cNvPicPr>
              <p:nvPr/>
            </p:nvPicPr>
            <p:blipFill>
              <a:blip r:embed="rId6"/>
              <a:srcRect/>
              <a:stretch>
                <a:fillRect/>
              </a:stretch>
            </p:blipFill>
            <p:spPr bwMode="auto">
              <a:xfrm>
                <a:off x="1612" y="1523"/>
                <a:ext cx="3" cy="1"/>
              </a:xfrm>
              <a:prstGeom prst="rect">
                <a:avLst/>
              </a:prstGeom>
              <a:noFill/>
              <a:ln w="9525">
                <a:noFill/>
                <a:miter lim="800000"/>
                <a:headEnd/>
                <a:tailEnd/>
              </a:ln>
            </p:spPr>
          </p:pic>
          <p:sp>
            <p:nvSpPr>
              <p:cNvPr id="22149" name="Rectangle 121"/>
              <p:cNvSpPr>
                <a:spLocks noChangeArrowheads="1"/>
              </p:cNvSpPr>
              <p:nvPr/>
            </p:nvSpPr>
            <p:spPr bwMode="auto">
              <a:xfrm>
                <a:off x="981" y="1146"/>
                <a:ext cx="1529" cy="3"/>
              </a:xfrm>
              <a:prstGeom prst="rect">
                <a:avLst/>
              </a:prstGeom>
              <a:solidFill>
                <a:srgbClr val="FE3200"/>
              </a:solidFill>
              <a:ln w="9525">
                <a:noFill/>
                <a:miter lim="800000"/>
                <a:headEnd/>
                <a:tailEnd/>
              </a:ln>
            </p:spPr>
            <p:txBody>
              <a:bodyPr/>
              <a:lstStyle/>
              <a:p>
                <a:pPr eaLnBrk="0" hangingPunct="0"/>
                <a:endParaRPr lang="pt-PT"/>
              </a:p>
            </p:txBody>
          </p:sp>
          <p:sp>
            <p:nvSpPr>
              <p:cNvPr id="22150" name="Rectangle 122"/>
              <p:cNvSpPr>
                <a:spLocks noChangeArrowheads="1"/>
              </p:cNvSpPr>
              <p:nvPr/>
            </p:nvSpPr>
            <p:spPr bwMode="auto">
              <a:xfrm>
                <a:off x="981" y="1149"/>
                <a:ext cx="1529" cy="6"/>
              </a:xfrm>
              <a:prstGeom prst="rect">
                <a:avLst/>
              </a:prstGeom>
              <a:solidFill>
                <a:srgbClr val="FE3000"/>
              </a:solidFill>
              <a:ln w="9525">
                <a:noFill/>
                <a:miter lim="800000"/>
                <a:headEnd/>
                <a:tailEnd/>
              </a:ln>
            </p:spPr>
            <p:txBody>
              <a:bodyPr/>
              <a:lstStyle/>
              <a:p>
                <a:pPr eaLnBrk="0" hangingPunct="0"/>
                <a:endParaRPr lang="pt-PT"/>
              </a:p>
            </p:txBody>
          </p:sp>
          <p:pic>
            <p:nvPicPr>
              <p:cNvPr id="22151" name="Picture 123"/>
              <p:cNvPicPr>
                <a:picLocks noChangeAspect="1" noChangeArrowheads="1"/>
              </p:cNvPicPr>
              <p:nvPr/>
            </p:nvPicPr>
            <p:blipFill>
              <a:blip r:embed="rId3"/>
              <a:srcRect/>
              <a:stretch>
                <a:fillRect/>
              </a:stretch>
            </p:blipFill>
            <p:spPr bwMode="auto">
              <a:xfrm>
                <a:off x="1615" y="1523"/>
                <a:ext cx="6" cy="1"/>
              </a:xfrm>
              <a:prstGeom prst="rect">
                <a:avLst/>
              </a:prstGeom>
              <a:noFill/>
              <a:ln w="9525">
                <a:noFill/>
                <a:miter lim="800000"/>
                <a:headEnd/>
                <a:tailEnd/>
              </a:ln>
            </p:spPr>
          </p:pic>
          <p:sp>
            <p:nvSpPr>
              <p:cNvPr id="22152" name="Rectangle 124"/>
              <p:cNvSpPr>
                <a:spLocks noChangeArrowheads="1"/>
              </p:cNvSpPr>
              <p:nvPr/>
            </p:nvSpPr>
            <p:spPr bwMode="auto">
              <a:xfrm>
                <a:off x="981" y="1149"/>
                <a:ext cx="1529" cy="6"/>
              </a:xfrm>
              <a:prstGeom prst="rect">
                <a:avLst/>
              </a:prstGeom>
              <a:solidFill>
                <a:srgbClr val="FE3000"/>
              </a:solidFill>
              <a:ln w="9525">
                <a:noFill/>
                <a:miter lim="800000"/>
                <a:headEnd/>
                <a:tailEnd/>
              </a:ln>
            </p:spPr>
            <p:txBody>
              <a:bodyPr/>
              <a:lstStyle/>
              <a:p>
                <a:pPr eaLnBrk="0" hangingPunct="0"/>
                <a:endParaRPr lang="pt-PT"/>
              </a:p>
            </p:txBody>
          </p:sp>
          <p:sp>
            <p:nvSpPr>
              <p:cNvPr id="22153" name="Rectangle 125"/>
              <p:cNvSpPr>
                <a:spLocks noChangeArrowheads="1"/>
              </p:cNvSpPr>
              <p:nvPr/>
            </p:nvSpPr>
            <p:spPr bwMode="auto">
              <a:xfrm>
                <a:off x="981" y="1155"/>
                <a:ext cx="1529" cy="2"/>
              </a:xfrm>
              <a:prstGeom prst="rect">
                <a:avLst/>
              </a:prstGeom>
              <a:solidFill>
                <a:srgbClr val="FE2E00"/>
              </a:solidFill>
              <a:ln w="9525">
                <a:noFill/>
                <a:miter lim="800000"/>
                <a:headEnd/>
                <a:tailEnd/>
              </a:ln>
            </p:spPr>
            <p:txBody>
              <a:bodyPr/>
              <a:lstStyle/>
              <a:p>
                <a:pPr eaLnBrk="0" hangingPunct="0"/>
                <a:endParaRPr lang="pt-PT"/>
              </a:p>
            </p:txBody>
          </p:sp>
          <p:pic>
            <p:nvPicPr>
              <p:cNvPr id="22154" name="Picture 126"/>
              <p:cNvPicPr>
                <a:picLocks noChangeAspect="1" noChangeArrowheads="1"/>
              </p:cNvPicPr>
              <p:nvPr/>
            </p:nvPicPr>
            <p:blipFill>
              <a:blip r:embed="rId5"/>
              <a:srcRect/>
              <a:stretch>
                <a:fillRect/>
              </a:stretch>
            </p:blipFill>
            <p:spPr bwMode="auto">
              <a:xfrm>
                <a:off x="1621" y="1523"/>
                <a:ext cx="2" cy="1"/>
              </a:xfrm>
              <a:prstGeom prst="rect">
                <a:avLst/>
              </a:prstGeom>
              <a:noFill/>
              <a:ln w="9525">
                <a:noFill/>
                <a:miter lim="800000"/>
                <a:headEnd/>
                <a:tailEnd/>
              </a:ln>
            </p:spPr>
          </p:pic>
          <p:sp>
            <p:nvSpPr>
              <p:cNvPr id="22155" name="Rectangle 127"/>
              <p:cNvSpPr>
                <a:spLocks noChangeArrowheads="1"/>
              </p:cNvSpPr>
              <p:nvPr/>
            </p:nvSpPr>
            <p:spPr bwMode="auto">
              <a:xfrm>
                <a:off x="981" y="1155"/>
                <a:ext cx="1529" cy="2"/>
              </a:xfrm>
              <a:prstGeom prst="rect">
                <a:avLst/>
              </a:prstGeom>
              <a:solidFill>
                <a:srgbClr val="FE2E00"/>
              </a:solidFill>
              <a:ln w="9525">
                <a:noFill/>
                <a:miter lim="800000"/>
                <a:headEnd/>
                <a:tailEnd/>
              </a:ln>
            </p:spPr>
            <p:txBody>
              <a:bodyPr/>
              <a:lstStyle/>
              <a:p>
                <a:pPr eaLnBrk="0" hangingPunct="0"/>
                <a:endParaRPr lang="pt-PT"/>
              </a:p>
            </p:txBody>
          </p:sp>
          <p:sp>
            <p:nvSpPr>
              <p:cNvPr id="22156" name="Rectangle 128"/>
              <p:cNvSpPr>
                <a:spLocks noChangeArrowheads="1"/>
              </p:cNvSpPr>
              <p:nvPr/>
            </p:nvSpPr>
            <p:spPr bwMode="auto">
              <a:xfrm>
                <a:off x="981" y="1157"/>
                <a:ext cx="1529" cy="6"/>
              </a:xfrm>
              <a:prstGeom prst="rect">
                <a:avLst/>
              </a:prstGeom>
              <a:solidFill>
                <a:srgbClr val="FE2C00"/>
              </a:solidFill>
              <a:ln w="9525">
                <a:noFill/>
                <a:miter lim="800000"/>
                <a:headEnd/>
                <a:tailEnd/>
              </a:ln>
            </p:spPr>
            <p:txBody>
              <a:bodyPr/>
              <a:lstStyle/>
              <a:p>
                <a:pPr eaLnBrk="0" hangingPunct="0"/>
                <a:endParaRPr lang="pt-PT"/>
              </a:p>
            </p:txBody>
          </p:sp>
          <p:pic>
            <p:nvPicPr>
              <p:cNvPr id="22157" name="Picture 129"/>
              <p:cNvPicPr>
                <a:picLocks noChangeAspect="1" noChangeArrowheads="1"/>
              </p:cNvPicPr>
              <p:nvPr/>
            </p:nvPicPr>
            <p:blipFill>
              <a:blip r:embed="rId3"/>
              <a:srcRect/>
              <a:stretch>
                <a:fillRect/>
              </a:stretch>
            </p:blipFill>
            <p:spPr bwMode="auto">
              <a:xfrm>
                <a:off x="1623" y="1523"/>
                <a:ext cx="6" cy="1"/>
              </a:xfrm>
              <a:prstGeom prst="rect">
                <a:avLst/>
              </a:prstGeom>
              <a:noFill/>
              <a:ln w="9525">
                <a:noFill/>
                <a:miter lim="800000"/>
                <a:headEnd/>
                <a:tailEnd/>
              </a:ln>
            </p:spPr>
          </p:pic>
          <p:sp>
            <p:nvSpPr>
              <p:cNvPr id="22158" name="Rectangle 130"/>
              <p:cNvSpPr>
                <a:spLocks noChangeArrowheads="1"/>
              </p:cNvSpPr>
              <p:nvPr/>
            </p:nvSpPr>
            <p:spPr bwMode="auto">
              <a:xfrm>
                <a:off x="981" y="1157"/>
                <a:ext cx="1529" cy="6"/>
              </a:xfrm>
              <a:prstGeom prst="rect">
                <a:avLst/>
              </a:prstGeom>
              <a:solidFill>
                <a:srgbClr val="FE2C00"/>
              </a:solidFill>
              <a:ln w="9525">
                <a:noFill/>
                <a:miter lim="800000"/>
                <a:headEnd/>
                <a:tailEnd/>
              </a:ln>
            </p:spPr>
            <p:txBody>
              <a:bodyPr/>
              <a:lstStyle/>
              <a:p>
                <a:pPr eaLnBrk="0" hangingPunct="0"/>
                <a:endParaRPr lang="pt-PT"/>
              </a:p>
            </p:txBody>
          </p:sp>
          <p:sp>
            <p:nvSpPr>
              <p:cNvPr id="22159" name="Rectangle 131"/>
              <p:cNvSpPr>
                <a:spLocks noChangeArrowheads="1"/>
              </p:cNvSpPr>
              <p:nvPr/>
            </p:nvSpPr>
            <p:spPr bwMode="auto">
              <a:xfrm>
                <a:off x="981" y="1163"/>
                <a:ext cx="1529" cy="4"/>
              </a:xfrm>
              <a:prstGeom prst="rect">
                <a:avLst/>
              </a:prstGeom>
              <a:solidFill>
                <a:srgbClr val="FE2A00"/>
              </a:solidFill>
              <a:ln w="9525">
                <a:noFill/>
                <a:miter lim="800000"/>
                <a:headEnd/>
                <a:tailEnd/>
              </a:ln>
            </p:spPr>
            <p:txBody>
              <a:bodyPr/>
              <a:lstStyle/>
              <a:p>
                <a:pPr eaLnBrk="0" hangingPunct="0"/>
                <a:endParaRPr lang="pt-PT"/>
              </a:p>
            </p:txBody>
          </p:sp>
          <p:pic>
            <p:nvPicPr>
              <p:cNvPr id="22160" name="Picture 132"/>
              <p:cNvPicPr>
                <a:picLocks noChangeAspect="1" noChangeArrowheads="1"/>
              </p:cNvPicPr>
              <p:nvPr/>
            </p:nvPicPr>
            <p:blipFill>
              <a:blip r:embed="rId12"/>
              <a:srcRect/>
              <a:stretch>
                <a:fillRect/>
              </a:stretch>
            </p:blipFill>
            <p:spPr bwMode="auto">
              <a:xfrm>
                <a:off x="1629" y="1523"/>
                <a:ext cx="4" cy="1"/>
              </a:xfrm>
              <a:prstGeom prst="rect">
                <a:avLst/>
              </a:prstGeom>
              <a:noFill/>
              <a:ln w="9525">
                <a:noFill/>
                <a:miter lim="800000"/>
                <a:headEnd/>
                <a:tailEnd/>
              </a:ln>
            </p:spPr>
          </p:pic>
          <p:sp>
            <p:nvSpPr>
              <p:cNvPr id="22161" name="Rectangle 133"/>
              <p:cNvSpPr>
                <a:spLocks noChangeArrowheads="1"/>
              </p:cNvSpPr>
              <p:nvPr/>
            </p:nvSpPr>
            <p:spPr bwMode="auto">
              <a:xfrm>
                <a:off x="981" y="1163"/>
                <a:ext cx="1529" cy="4"/>
              </a:xfrm>
              <a:prstGeom prst="rect">
                <a:avLst/>
              </a:prstGeom>
              <a:solidFill>
                <a:srgbClr val="FE2A00"/>
              </a:solidFill>
              <a:ln w="9525">
                <a:noFill/>
                <a:miter lim="800000"/>
                <a:headEnd/>
                <a:tailEnd/>
              </a:ln>
            </p:spPr>
            <p:txBody>
              <a:bodyPr/>
              <a:lstStyle/>
              <a:p>
                <a:pPr eaLnBrk="0" hangingPunct="0"/>
                <a:endParaRPr lang="pt-PT"/>
              </a:p>
            </p:txBody>
          </p:sp>
          <p:sp>
            <p:nvSpPr>
              <p:cNvPr id="22162" name="Rectangle 134"/>
              <p:cNvSpPr>
                <a:spLocks noChangeArrowheads="1"/>
              </p:cNvSpPr>
              <p:nvPr/>
            </p:nvSpPr>
            <p:spPr bwMode="auto">
              <a:xfrm>
                <a:off x="981" y="1167"/>
                <a:ext cx="1529" cy="7"/>
              </a:xfrm>
              <a:prstGeom prst="rect">
                <a:avLst/>
              </a:prstGeom>
              <a:solidFill>
                <a:srgbClr val="FE2800"/>
              </a:solidFill>
              <a:ln w="9525">
                <a:noFill/>
                <a:miter lim="800000"/>
                <a:headEnd/>
                <a:tailEnd/>
              </a:ln>
            </p:spPr>
            <p:txBody>
              <a:bodyPr/>
              <a:lstStyle/>
              <a:p>
                <a:pPr eaLnBrk="0" hangingPunct="0"/>
                <a:endParaRPr lang="pt-PT"/>
              </a:p>
            </p:txBody>
          </p:sp>
          <p:pic>
            <p:nvPicPr>
              <p:cNvPr id="22163" name="Picture 135"/>
              <p:cNvPicPr>
                <a:picLocks noChangeAspect="1" noChangeArrowheads="1"/>
              </p:cNvPicPr>
              <p:nvPr/>
            </p:nvPicPr>
            <p:blipFill>
              <a:blip r:embed="rId4"/>
              <a:srcRect/>
              <a:stretch>
                <a:fillRect/>
              </a:stretch>
            </p:blipFill>
            <p:spPr bwMode="auto">
              <a:xfrm>
                <a:off x="1633" y="1523"/>
                <a:ext cx="7" cy="1"/>
              </a:xfrm>
              <a:prstGeom prst="rect">
                <a:avLst/>
              </a:prstGeom>
              <a:noFill/>
              <a:ln w="9525">
                <a:noFill/>
                <a:miter lim="800000"/>
                <a:headEnd/>
                <a:tailEnd/>
              </a:ln>
            </p:spPr>
          </p:pic>
          <p:sp>
            <p:nvSpPr>
              <p:cNvPr id="22164" name="Rectangle 136"/>
              <p:cNvSpPr>
                <a:spLocks noChangeArrowheads="1"/>
              </p:cNvSpPr>
              <p:nvPr/>
            </p:nvSpPr>
            <p:spPr bwMode="auto">
              <a:xfrm>
                <a:off x="981" y="1167"/>
                <a:ext cx="1529" cy="7"/>
              </a:xfrm>
              <a:prstGeom prst="rect">
                <a:avLst/>
              </a:prstGeom>
              <a:solidFill>
                <a:srgbClr val="FE2800"/>
              </a:solidFill>
              <a:ln w="9525">
                <a:noFill/>
                <a:miter lim="800000"/>
                <a:headEnd/>
                <a:tailEnd/>
              </a:ln>
            </p:spPr>
            <p:txBody>
              <a:bodyPr/>
              <a:lstStyle/>
              <a:p>
                <a:pPr eaLnBrk="0" hangingPunct="0"/>
                <a:endParaRPr lang="pt-PT"/>
              </a:p>
            </p:txBody>
          </p:sp>
          <p:sp>
            <p:nvSpPr>
              <p:cNvPr id="22165" name="Rectangle 137"/>
              <p:cNvSpPr>
                <a:spLocks noChangeArrowheads="1"/>
              </p:cNvSpPr>
              <p:nvPr/>
            </p:nvSpPr>
            <p:spPr bwMode="auto">
              <a:xfrm>
                <a:off x="981" y="1174"/>
                <a:ext cx="1529" cy="3"/>
              </a:xfrm>
              <a:prstGeom prst="rect">
                <a:avLst/>
              </a:prstGeom>
              <a:solidFill>
                <a:srgbClr val="FE2600"/>
              </a:solidFill>
              <a:ln w="9525">
                <a:noFill/>
                <a:miter lim="800000"/>
                <a:headEnd/>
                <a:tailEnd/>
              </a:ln>
            </p:spPr>
            <p:txBody>
              <a:bodyPr/>
              <a:lstStyle/>
              <a:p>
                <a:pPr eaLnBrk="0" hangingPunct="0"/>
                <a:endParaRPr lang="pt-PT"/>
              </a:p>
            </p:txBody>
          </p:sp>
          <p:pic>
            <p:nvPicPr>
              <p:cNvPr id="22166" name="Picture 138"/>
              <p:cNvPicPr>
                <a:picLocks noChangeAspect="1" noChangeArrowheads="1"/>
              </p:cNvPicPr>
              <p:nvPr/>
            </p:nvPicPr>
            <p:blipFill>
              <a:blip r:embed="rId12"/>
              <a:srcRect/>
              <a:stretch>
                <a:fillRect/>
              </a:stretch>
            </p:blipFill>
            <p:spPr bwMode="auto">
              <a:xfrm>
                <a:off x="1640" y="1523"/>
                <a:ext cx="3" cy="1"/>
              </a:xfrm>
              <a:prstGeom prst="rect">
                <a:avLst/>
              </a:prstGeom>
              <a:noFill/>
              <a:ln w="9525">
                <a:noFill/>
                <a:miter lim="800000"/>
                <a:headEnd/>
                <a:tailEnd/>
              </a:ln>
            </p:spPr>
          </p:pic>
          <p:sp>
            <p:nvSpPr>
              <p:cNvPr id="22167" name="Rectangle 139"/>
              <p:cNvSpPr>
                <a:spLocks noChangeArrowheads="1"/>
              </p:cNvSpPr>
              <p:nvPr/>
            </p:nvSpPr>
            <p:spPr bwMode="auto">
              <a:xfrm>
                <a:off x="981" y="1174"/>
                <a:ext cx="1529" cy="3"/>
              </a:xfrm>
              <a:prstGeom prst="rect">
                <a:avLst/>
              </a:prstGeom>
              <a:solidFill>
                <a:srgbClr val="FE2600"/>
              </a:solidFill>
              <a:ln w="9525">
                <a:noFill/>
                <a:miter lim="800000"/>
                <a:headEnd/>
                <a:tailEnd/>
              </a:ln>
            </p:spPr>
            <p:txBody>
              <a:bodyPr/>
              <a:lstStyle/>
              <a:p>
                <a:pPr eaLnBrk="0" hangingPunct="0"/>
                <a:endParaRPr lang="pt-PT"/>
              </a:p>
            </p:txBody>
          </p:sp>
          <p:sp>
            <p:nvSpPr>
              <p:cNvPr id="22168" name="Rectangle 140"/>
              <p:cNvSpPr>
                <a:spLocks noChangeArrowheads="1"/>
              </p:cNvSpPr>
              <p:nvPr/>
            </p:nvSpPr>
            <p:spPr bwMode="auto">
              <a:xfrm>
                <a:off x="981" y="1177"/>
                <a:ext cx="1529" cy="6"/>
              </a:xfrm>
              <a:prstGeom prst="rect">
                <a:avLst/>
              </a:prstGeom>
              <a:solidFill>
                <a:srgbClr val="FE2400"/>
              </a:solidFill>
              <a:ln w="9525">
                <a:noFill/>
                <a:miter lim="800000"/>
                <a:headEnd/>
                <a:tailEnd/>
              </a:ln>
            </p:spPr>
            <p:txBody>
              <a:bodyPr/>
              <a:lstStyle/>
              <a:p>
                <a:pPr eaLnBrk="0" hangingPunct="0"/>
                <a:endParaRPr lang="pt-PT"/>
              </a:p>
            </p:txBody>
          </p:sp>
          <p:pic>
            <p:nvPicPr>
              <p:cNvPr id="22169" name="Picture 141"/>
              <p:cNvPicPr>
                <a:picLocks noChangeAspect="1" noChangeArrowheads="1"/>
              </p:cNvPicPr>
              <p:nvPr/>
            </p:nvPicPr>
            <p:blipFill>
              <a:blip r:embed="rId3"/>
              <a:srcRect/>
              <a:stretch>
                <a:fillRect/>
              </a:stretch>
            </p:blipFill>
            <p:spPr bwMode="auto">
              <a:xfrm>
                <a:off x="1643" y="1523"/>
                <a:ext cx="6" cy="1"/>
              </a:xfrm>
              <a:prstGeom prst="rect">
                <a:avLst/>
              </a:prstGeom>
              <a:noFill/>
              <a:ln w="9525">
                <a:noFill/>
                <a:miter lim="800000"/>
                <a:headEnd/>
                <a:tailEnd/>
              </a:ln>
            </p:spPr>
          </p:pic>
          <p:sp>
            <p:nvSpPr>
              <p:cNvPr id="22170" name="Rectangle 142"/>
              <p:cNvSpPr>
                <a:spLocks noChangeArrowheads="1"/>
              </p:cNvSpPr>
              <p:nvPr/>
            </p:nvSpPr>
            <p:spPr bwMode="auto">
              <a:xfrm>
                <a:off x="981" y="1177"/>
                <a:ext cx="1529" cy="6"/>
              </a:xfrm>
              <a:prstGeom prst="rect">
                <a:avLst/>
              </a:prstGeom>
              <a:solidFill>
                <a:srgbClr val="FE2400"/>
              </a:solidFill>
              <a:ln w="9525">
                <a:noFill/>
                <a:miter lim="800000"/>
                <a:headEnd/>
                <a:tailEnd/>
              </a:ln>
            </p:spPr>
            <p:txBody>
              <a:bodyPr/>
              <a:lstStyle/>
              <a:p>
                <a:pPr eaLnBrk="0" hangingPunct="0"/>
                <a:endParaRPr lang="pt-PT"/>
              </a:p>
            </p:txBody>
          </p:sp>
          <p:sp>
            <p:nvSpPr>
              <p:cNvPr id="22171" name="Rectangle 143"/>
              <p:cNvSpPr>
                <a:spLocks noChangeArrowheads="1"/>
              </p:cNvSpPr>
              <p:nvPr/>
            </p:nvSpPr>
            <p:spPr bwMode="auto">
              <a:xfrm>
                <a:off x="981" y="1183"/>
                <a:ext cx="1529" cy="5"/>
              </a:xfrm>
              <a:prstGeom prst="rect">
                <a:avLst/>
              </a:prstGeom>
              <a:solidFill>
                <a:srgbClr val="FE2200"/>
              </a:solidFill>
              <a:ln w="9525">
                <a:noFill/>
                <a:miter lim="800000"/>
                <a:headEnd/>
                <a:tailEnd/>
              </a:ln>
            </p:spPr>
            <p:txBody>
              <a:bodyPr/>
              <a:lstStyle/>
              <a:p>
                <a:pPr eaLnBrk="0" hangingPunct="0"/>
                <a:endParaRPr lang="pt-PT"/>
              </a:p>
            </p:txBody>
          </p:sp>
          <p:pic>
            <p:nvPicPr>
              <p:cNvPr id="22172" name="Picture 144"/>
              <p:cNvPicPr>
                <a:picLocks noChangeAspect="1" noChangeArrowheads="1"/>
              </p:cNvPicPr>
              <p:nvPr/>
            </p:nvPicPr>
            <p:blipFill>
              <a:blip r:embed="rId10"/>
              <a:srcRect/>
              <a:stretch>
                <a:fillRect/>
              </a:stretch>
            </p:blipFill>
            <p:spPr bwMode="auto">
              <a:xfrm>
                <a:off x="1649" y="1523"/>
                <a:ext cx="5" cy="1"/>
              </a:xfrm>
              <a:prstGeom prst="rect">
                <a:avLst/>
              </a:prstGeom>
              <a:noFill/>
              <a:ln w="9525">
                <a:noFill/>
                <a:miter lim="800000"/>
                <a:headEnd/>
                <a:tailEnd/>
              </a:ln>
            </p:spPr>
          </p:pic>
          <p:sp>
            <p:nvSpPr>
              <p:cNvPr id="22173" name="Rectangle 145"/>
              <p:cNvSpPr>
                <a:spLocks noChangeArrowheads="1"/>
              </p:cNvSpPr>
              <p:nvPr/>
            </p:nvSpPr>
            <p:spPr bwMode="auto">
              <a:xfrm>
                <a:off x="981" y="1183"/>
                <a:ext cx="1529" cy="5"/>
              </a:xfrm>
              <a:prstGeom prst="rect">
                <a:avLst/>
              </a:prstGeom>
              <a:solidFill>
                <a:srgbClr val="FE2200"/>
              </a:solidFill>
              <a:ln w="9525">
                <a:noFill/>
                <a:miter lim="800000"/>
                <a:headEnd/>
                <a:tailEnd/>
              </a:ln>
            </p:spPr>
            <p:txBody>
              <a:bodyPr/>
              <a:lstStyle/>
              <a:p>
                <a:pPr eaLnBrk="0" hangingPunct="0"/>
                <a:endParaRPr lang="pt-PT"/>
              </a:p>
            </p:txBody>
          </p:sp>
          <p:sp>
            <p:nvSpPr>
              <p:cNvPr id="22174" name="Rectangle 146"/>
              <p:cNvSpPr>
                <a:spLocks noChangeArrowheads="1"/>
              </p:cNvSpPr>
              <p:nvPr/>
            </p:nvSpPr>
            <p:spPr bwMode="auto">
              <a:xfrm>
                <a:off x="981" y="1188"/>
                <a:ext cx="1529" cy="6"/>
              </a:xfrm>
              <a:prstGeom prst="rect">
                <a:avLst/>
              </a:prstGeom>
              <a:solidFill>
                <a:srgbClr val="FE1F00"/>
              </a:solidFill>
              <a:ln w="9525">
                <a:noFill/>
                <a:miter lim="800000"/>
                <a:headEnd/>
                <a:tailEnd/>
              </a:ln>
            </p:spPr>
            <p:txBody>
              <a:bodyPr/>
              <a:lstStyle/>
              <a:p>
                <a:pPr eaLnBrk="0" hangingPunct="0"/>
                <a:endParaRPr lang="pt-PT"/>
              </a:p>
            </p:txBody>
          </p:sp>
          <p:pic>
            <p:nvPicPr>
              <p:cNvPr id="22175" name="Picture 147"/>
              <p:cNvPicPr>
                <a:picLocks noChangeAspect="1" noChangeArrowheads="1"/>
              </p:cNvPicPr>
              <p:nvPr/>
            </p:nvPicPr>
            <p:blipFill>
              <a:blip r:embed="rId3"/>
              <a:srcRect/>
              <a:stretch>
                <a:fillRect/>
              </a:stretch>
            </p:blipFill>
            <p:spPr bwMode="auto">
              <a:xfrm>
                <a:off x="1654" y="1523"/>
                <a:ext cx="6" cy="1"/>
              </a:xfrm>
              <a:prstGeom prst="rect">
                <a:avLst/>
              </a:prstGeom>
              <a:noFill/>
              <a:ln w="9525">
                <a:noFill/>
                <a:miter lim="800000"/>
                <a:headEnd/>
                <a:tailEnd/>
              </a:ln>
            </p:spPr>
          </p:pic>
          <p:sp>
            <p:nvSpPr>
              <p:cNvPr id="22176" name="Rectangle 148"/>
              <p:cNvSpPr>
                <a:spLocks noChangeArrowheads="1"/>
              </p:cNvSpPr>
              <p:nvPr/>
            </p:nvSpPr>
            <p:spPr bwMode="auto">
              <a:xfrm>
                <a:off x="981" y="1188"/>
                <a:ext cx="1529" cy="6"/>
              </a:xfrm>
              <a:prstGeom prst="rect">
                <a:avLst/>
              </a:prstGeom>
              <a:solidFill>
                <a:srgbClr val="FE1F00"/>
              </a:solidFill>
              <a:ln w="9525">
                <a:noFill/>
                <a:miter lim="800000"/>
                <a:headEnd/>
                <a:tailEnd/>
              </a:ln>
            </p:spPr>
            <p:txBody>
              <a:bodyPr/>
              <a:lstStyle/>
              <a:p>
                <a:pPr eaLnBrk="0" hangingPunct="0"/>
                <a:endParaRPr lang="pt-PT"/>
              </a:p>
            </p:txBody>
          </p:sp>
          <p:sp>
            <p:nvSpPr>
              <p:cNvPr id="22177" name="Rectangle 149"/>
              <p:cNvSpPr>
                <a:spLocks noChangeArrowheads="1"/>
              </p:cNvSpPr>
              <p:nvPr/>
            </p:nvSpPr>
            <p:spPr bwMode="auto">
              <a:xfrm>
                <a:off x="981" y="1194"/>
                <a:ext cx="1529" cy="6"/>
              </a:xfrm>
              <a:prstGeom prst="rect">
                <a:avLst/>
              </a:prstGeom>
              <a:solidFill>
                <a:srgbClr val="FE1C00"/>
              </a:solidFill>
              <a:ln w="9525">
                <a:noFill/>
                <a:miter lim="800000"/>
                <a:headEnd/>
                <a:tailEnd/>
              </a:ln>
            </p:spPr>
            <p:txBody>
              <a:bodyPr/>
              <a:lstStyle/>
              <a:p>
                <a:pPr eaLnBrk="0" hangingPunct="0"/>
                <a:endParaRPr lang="pt-PT"/>
              </a:p>
            </p:txBody>
          </p:sp>
          <p:pic>
            <p:nvPicPr>
              <p:cNvPr id="22178" name="Picture 150"/>
              <p:cNvPicPr>
                <a:picLocks noChangeAspect="1" noChangeArrowheads="1"/>
              </p:cNvPicPr>
              <p:nvPr/>
            </p:nvPicPr>
            <p:blipFill>
              <a:blip r:embed="rId3"/>
              <a:srcRect/>
              <a:stretch>
                <a:fillRect/>
              </a:stretch>
            </p:blipFill>
            <p:spPr bwMode="auto">
              <a:xfrm>
                <a:off x="1660" y="1523"/>
                <a:ext cx="6" cy="1"/>
              </a:xfrm>
              <a:prstGeom prst="rect">
                <a:avLst/>
              </a:prstGeom>
              <a:noFill/>
              <a:ln w="9525">
                <a:noFill/>
                <a:miter lim="800000"/>
                <a:headEnd/>
                <a:tailEnd/>
              </a:ln>
            </p:spPr>
          </p:pic>
          <p:sp>
            <p:nvSpPr>
              <p:cNvPr id="22179" name="Rectangle 151"/>
              <p:cNvSpPr>
                <a:spLocks noChangeArrowheads="1"/>
              </p:cNvSpPr>
              <p:nvPr/>
            </p:nvSpPr>
            <p:spPr bwMode="auto">
              <a:xfrm>
                <a:off x="981" y="1194"/>
                <a:ext cx="1529" cy="6"/>
              </a:xfrm>
              <a:prstGeom prst="rect">
                <a:avLst/>
              </a:prstGeom>
              <a:solidFill>
                <a:srgbClr val="FE1C00"/>
              </a:solidFill>
              <a:ln w="9525">
                <a:noFill/>
                <a:miter lim="800000"/>
                <a:headEnd/>
                <a:tailEnd/>
              </a:ln>
            </p:spPr>
            <p:txBody>
              <a:bodyPr/>
              <a:lstStyle/>
              <a:p>
                <a:pPr eaLnBrk="0" hangingPunct="0"/>
                <a:endParaRPr lang="pt-PT"/>
              </a:p>
            </p:txBody>
          </p:sp>
          <p:sp>
            <p:nvSpPr>
              <p:cNvPr id="22180" name="Rectangle 152"/>
              <p:cNvSpPr>
                <a:spLocks noChangeArrowheads="1"/>
              </p:cNvSpPr>
              <p:nvPr/>
            </p:nvSpPr>
            <p:spPr bwMode="auto">
              <a:xfrm>
                <a:off x="981" y="1200"/>
                <a:ext cx="1529" cy="3"/>
              </a:xfrm>
              <a:prstGeom prst="rect">
                <a:avLst/>
              </a:prstGeom>
              <a:solidFill>
                <a:srgbClr val="FE1A00"/>
              </a:solidFill>
              <a:ln w="9525">
                <a:noFill/>
                <a:miter lim="800000"/>
                <a:headEnd/>
                <a:tailEnd/>
              </a:ln>
            </p:spPr>
            <p:txBody>
              <a:bodyPr/>
              <a:lstStyle/>
              <a:p>
                <a:pPr eaLnBrk="0" hangingPunct="0"/>
                <a:endParaRPr lang="pt-PT"/>
              </a:p>
            </p:txBody>
          </p:sp>
          <p:pic>
            <p:nvPicPr>
              <p:cNvPr id="22181" name="Picture 153"/>
              <p:cNvPicPr>
                <a:picLocks noChangeAspect="1" noChangeArrowheads="1"/>
              </p:cNvPicPr>
              <p:nvPr/>
            </p:nvPicPr>
            <p:blipFill>
              <a:blip r:embed="rId6"/>
              <a:srcRect/>
              <a:stretch>
                <a:fillRect/>
              </a:stretch>
            </p:blipFill>
            <p:spPr bwMode="auto">
              <a:xfrm>
                <a:off x="1666" y="1523"/>
                <a:ext cx="3" cy="1"/>
              </a:xfrm>
              <a:prstGeom prst="rect">
                <a:avLst/>
              </a:prstGeom>
              <a:noFill/>
              <a:ln w="9525">
                <a:noFill/>
                <a:miter lim="800000"/>
                <a:headEnd/>
                <a:tailEnd/>
              </a:ln>
            </p:spPr>
          </p:pic>
          <p:sp>
            <p:nvSpPr>
              <p:cNvPr id="22182" name="Rectangle 154"/>
              <p:cNvSpPr>
                <a:spLocks noChangeArrowheads="1"/>
              </p:cNvSpPr>
              <p:nvPr/>
            </p:nvSpPr>
            <p:spPr bwMode="auto">
              <a:xfrm>
                <a:off x="981" y="1200"/>
                <a:ext cx="1529" cy="3"/>
              </a:xfrm>
              <a:prstGeom prst="rect">
                <a:avLst/>
              </a:prstGeom>
              <a:solidFill>
                <a:srgbClr val="FE1A00"/>
              </a:solidFill>
              <a:ln w="9525">
                <a:noFill/>
                <a:miter lim="800000"/>
                <a:headEnd/>
                <a:tailEnd/>
              </a:ln>
            </p:spPr>
            <p:txBody>
              <a:bodyPr/>
              <a:lstStyle/>
              <a:p>
                <a:pPr eaLnBrk="0" hangingPunct="0"/>
                <a:endParaRPr lang="pt-PT"/>
              </a:p>
            </p:txBody>
          </p:sp>
          <p:sp>
            <p:nvSpPr>
              <p:cNvPr id="22183" name="Rectangle 155"/>
              <p:cNvSpPr>
                <a:spLocks noChangeArrowheads="1"/>
              </p:cNvSpPr>
              <p:nvPr/>
            </p:nvSpPr>
            <p:spPr bwMode="auto">
              <a:xfrm>
                <a:off x="981" y="1203"/>
                <a:ext cx="1529" cy="5"/>
              </a:xfrm>
              <a:prstGeom prst="rect">
                <a:avLst/>
              </a:prstGeom>
              <a:solidFill>
                <a:srgbClr val="FE1800"/>
              </a:solidFill>
              <a:ln w="9525">
                <a:noFill/>
                <a:miter lim="800000"/>
                <a:headEnd/>
                <a:tailEnd/>
              </a:ln>
            </p:spPr>
            <p:txBody>
              <a:bodyPr/>
              <a:lstStyle/>
              <a:p>
                <a:pPr eaLnBrk="0" hangingPunct="0"/>
                <a:endParaRPr lang="pt-PT"/>
              </a:p>
            </p:txBody>
          </p:sp>
          <p:pic>
            <p:nvPicPr>
              <p:cNvPr id="22184" name="Picture 156"/>
              <p:cNvPicPr>
                <a:picLocks noChangeAspect="1" noChangeArrowheads="1"/>
              </p:cNvPicPr>
              <p:nvPr/>
            </p:nvPicPr>
            <p:blipFill>
              <a:blip r:embed="rId10"/>
              <a:srcRect/>
              <a:stretch>
                <a:fillRect/>
              </a:stretch>
            </p:blipFill>
            <p:spPr bwMode="auto">
              <a:xfrm>
                <a:off x="1669" y="1523"/>
                <a:ext cx="5" cy="1"/>
              </a:xfrm>
              <a:prstGeom prst="rect">
                <a:avLst/>
              </a:prstGeom>
              <a:noFill/>
              <a:ln w="9525">
                <a:noFill/>
                <a:miter lim="800000"/>
                <a:headEnd/>
                <a:tailEnd/>
              </a:ln>
            </p:spPr>
          </p:pic>
          <p:sp>
            <p:nvSpPr>
              <p:cNvPr id="22185" name="Rectangle 157"/>
              <p:cNvSpPr>
                <a:spLocks noChangeArrowheads="1"/>
              </p:cNvSpPr>
              <p:nvPr/>
            </p:nvSpPr>
            <p:spPr bwMode="auto">
              <a:xfrm>
                <a:off x="981" y="1203"/>
                <a:ext cx="1529" cy="5"/>
              </a:xfrm>
              <a:prstGeom prst="rect">
                <a:avLst/>
              </a:prstGeom>
              <a:solidFill>
                <a:srgbClr val="FE1800"/>
              </a:solidFill>
              <a:ln w="9525">
                <a:noFill/>
                <a:miter lim="800000"/>
                <a:headEnd/>
                <a:tailEnd/>
              </a:ln>
            </p:spPr>
            <p:txBody>
              <a:bodyPr/>
              <a:lstStyle/>
              <a:p>
                <a:pPr eaLnBrk="0" hangingPunct="0"/>
                <a:endParaRPr lang="pt-PT"/>
              </a:p>
            </p:txBody>
          </p:sp>
          <p:sp>
            <p:nvSpPr>
              <p:cNvPr id="22186" name="Rectangle 158"/>
              <p:cNvSpPr>
                <a:spLocks noChangeArrowheads="1"/>
              </p:cNvSpPr>
              <p:nvPr/>
            </p:nvSpPr>
            <p:spPr bwMode="auto">
              <a:xfrm>
                <a:off x="981" y="1208"/>
                <a:ext cx="1529" cy="7"/>
              </a:xfrm>
              <a:prstGeom prst="rect">
                <a:avLst/>
              </a:prstGeom>
              <a:solidFill>
                <a:srgbClr val="FE1600"/>
              </a:solidFill>
              <a:ln w="9525">
                <a:noFill/>
                <a:miter lim="800000"/>
                <a:headEnd/>
                <a:tailEnd/>
              </a:ln>
            </p:spPr>
            <p:txBody>
              <a:bodyPr/>
              <a:lstStyle/>
              <a:p>
                <a:pPr eaLnBrk="0" hangingPunct="0"/>
                <a:endParaRPr lang="pt-PT"/>
              </a:p>
            </p:txBody>
          </p:sp>
          <p:pic>
            <p:nvPicPr>
              <p:cNvPr id="22187" name="Picture 159"/>
              <p:cNvPicPr>
                <a:picLocks noChangeAspect="1" noChangeArrowheads="1"/>
              </p:cNvPicPr>
              <p:nvPr/>
            </p:nvPicPr>
            <p:blipFill>
              <a:blip r:embed="rId4"/>
              <a:srcRect/>
              <a:stretch>
                <a:fillRect/>
              </a:stretch>
            </p:blipFill>
            <p:spPr bwMode="auto">
              <a:xfrm>
                <a:off x="1674" y="1523"/>
                <a:ext cx="7" cy="1"/>
              </a:xfrm>
              <a:prstGeom prst="rect">
                <a:avLst/>
              </a:prstGeom>
              <a:noFill/>
              <a:ln w="9525">
                <a:noFill/>
                <a:miter lim="800000"/>
                <a:headEnd/>
                <a:tailEnd/>
              </a:ln>
            </p:spPr>
          </p:pic>
          <p:sp>
            <p:nvSpPr>
              <p:cNvPr id="22188" name="Rectangle 160"/>
              <p:cNvSpPr>
                <a:spLocks noChangeArrowheads="1"/>
              </p:cNvSpPr>
              <p:nvPr/>
            </p:nvSpPr>
            <p:spPr bwMode="auto">
              <a:xfrm>
                <a:off x="981" y="1208"/>
                <a:ext cx="1529" cy="7"/>
              </a:xfrm>
              <a:prstGeom prst="rect">
                <a:avLst/>
              </a:prstGeom>
              <a:solidFill>
                <a:srgbClr val="FE1600"/>
              </a:solidFill>
              <a:ln w="9525">
                <a:noFill/>
                <a:miter lim="800000"/>
                <a:headEnd/>
                <a:tailEnd/>
              </a:ln>
            </p:spPr>
            <p:txBody>
              <a:bodyPr/>
              <a:lstStyle/>
              <a:p>
                <a:pPr eaLnBrk="0" hangingPunct="0"/>
                <a:endParaRPr lang="pt-PT"/>
              </a:p>
            </p:txBody>
          </p:sp>
          <p:sp>
            <p:nvSpPr>
              <p:cNvPr id="22189" name="Rectangle 161"/>
              <p:cNvSpPr>
                <a:spLocks noChangeArrowheads="1"/>
              </p:cNvSpPr>
              <p:nvPr/>
            </p:nvSpPr>
            <p:spPr bwMode="auto">
              <a:xfrm>
                <a:off x="981" y="1215"/>
                <a:ext cx="1529" cy="7"/>
              </a:xfrm>
              <a:prstGeom prst="rect">
                <a:avLst/>
              </a:prstGeom>
              <a:solidFill>
                <a:srgbClr val="FE1300"/>
              </a:solidFill>
              <a:ln w="9525">
                <a:noFill/>
                <a:miter lim="800000"/>
                <a:headEnd/>
                <a:tailEnd/>
              </a:ln>
            </p:spPr>
            <p:txBody>
              <a:bodyPr/>
              <a:lstStyle/>
              <a:p>
                <a:pPr eaLnBrk="0" hangingPunct="0"/>
                <a:endParaRPr lang="pt-PT"/>
              </a:p>
            </p:txBody>
          </p:sp>
          <p:pic>
            <p:nvPicPr>
              <p:cNvPr id="22190" name="Picture 162"/>
              <p:cNvPicPr>
                <a:picLocks noChangeAspect="1" noChangeArrowheads="1"/>
              </p:cNvPicPr>
              <p:nvPr/>
            </p:nvPicPr>
            <p:blipFill>
              <a:blip r:embed="rId9"/>
              <a:srcRect/>
              <a:stretch>
                <a:fillRect/>
              </a:stretch>
            </p:blipFill>
            <p:spPr bwMode="auto">
              <a:xfrm>
                <a:off x="1681" y="1523"/>
                <a:ext cx="7" cy="1"/>
              </a:xfrm>
              <a:prstGeom prst="rect">
                <a:avLst/>
              </a:prstGeom>
              <a:noFill/>
              <a:ln w="9525">
                <a:noFill/>
                <a:miter lim="800000"/>
                <a:headEnd/>
                <a:tailEnd/>
              </a:ln>
            </p:spPr>
          </p:pic>
          <p:sp>
            <p:nvSpPr>
              <p:cNvPr id="22191" name="Rectangle 163"/>
              <p:cNvSpPr>
                <a:spLocks noChangeArrowheads="1"/>
              </p:cNvSpPr>
              <p:nvPr/>
            </p:nvSpPr>
            <p:spPr bwMode="auto">
              <a:xfrm>
                <a:off x="981" y="1215"/>
                <a:ext cx="1529" cy="7"/>
              </a:xfrm>
              <a:prstGeom prst="rect">
                <a:avLst/>
              </a:prstGeom>
              <a:solidFill>
                <a:srgbClr val="FE1300"/>
              </a:solidFill>
              <a:ln w="9525">
                <a:noFill/>
                <a:miter lim="800000"/>
                <a:headEnd/>
                <a:tailEnd/>
              </a:ln>
            </p:spPr>
            <p:txBody>
              <a:bodyPr/>
              <a:lstStyle/>
              <a:p>
                <a:pPr eaLnBrk="0" hangingPunct="0"/>
                <a:endParaRPr lang="pt-PT"/>
              </a:p>
            </p:txBody>
          </p:sp>
          <p:sp>
            <p:nvSpPr>
              <p:cNvPr id="22192" name="Rectangle 164"/>
              <p:cNvSpPr>
                <a:spLocks noChangeArrowheads="1"/>
              </p:cNvSpPr>
              <p:nvPr/>
            </p:nvSpPr>
            <p:spPr bwMode="auto">
              <a:xfrm>
                <a:off x="981" y="1222"/>
                <a:ext cx="1529" cy="3"/>
              </a:xfrm>
              <a:prstGeom prst="rect">
                <a:avLst/>
              </a:prstGeom>
              <a:solidFill>
                <a:srgbClr val="FE1100"/>
              </a:solidFill>
              <a:ln w="9525">
                <a:noFill/>
                <a:miter lim="800000"/>
                <a:headEnd/>
                <a:tailEnd/>
              </a:ln>
            </p:spPr>
            <p:txBody>
              <a:bodyPr/>
              <a:lstStyle/>
              <a:p>
                <a:pPr eaLnBrk="0" hangingPunct="0"/>
                <a:endParaRPr lang="pt-PT"/>
              </a:p>
            </p:txBody>
          </p:sp>
          <p:pic>
            <p:nvPicPr>
              <p:cNvPr id="22193" name="Picture 165"/>
              <p:cNvPicPr>
                <a:picLocks noChangeAspect="1" noChangeArrowheads="1"/>
              </p:cNvPicPr>
              <p:nvPr/>
            </p:nvPicPr>
            <p:blipFill>
              <a:blip r:embed="rId6"/>
              <a:srcRect/>
              <a:stretch>
                <a:fillRect/>
              </a:stretch>
            </p:blipFill>
            <p:spPr bwMode="auto">
              <a:xfrm>
                <a:off x="1688" y="1523"/>
                <a:ext cx="3" cy="1"/>
              </a:xfrm>
              <a:prstGeom prst="rect">
                <a:avLst/>
              </a:prstGeom>
              <a:noFill/>
              <a:ln w="9525">
                <a:noFill/>
                <a:miter lim="800000"/>
                <a:headEnd/>
                <a:tailEnd/>
              </a:ln>
            </p:spPr>
          </p:pic>
          <p:sp>
            <p:nvSpPr>
              <p:cNvPr id="22194" name="Rectangle 166"/>
              <p:cNvSpPr>
                <a:spLocks noChangeArrowheads="1"/>
              </p:cNvSpPr>
              <p:nvPr/>
            </p:nvSpPr>
            <p:spPr bwMode="auto">
              <a:xfrm>
                <a:off x="981" y="1222"/>
                <a:ext cx="1529" cy="3"/>
              </a:xfrm>
              <a:prstGeom prst="rect">
                <a:avLst/>
              </a:prstGeom>
              <a:solidFill>
                <a:srgbClr val="FE1100"/>
              </a:solidFill>
              <a:ln w="9525">
                <a:noFill/>
                <a:miter lim="800000"/>
                <a:headEnd/>
                <a:tailEnd/>
              </a:ln>
            </p:spPr>
            <p:txBody>
              <a:bodyPr/>
              <a:lstStyle/>
              <a:p>
                <a:pPr eaLnBrk="0" hangingPunct="0"/>
                <a:endParaRPr lang="pt-PT"/>
              </a:p>
            </p:txBody>
          </p:sp>
          <p:sp>
            <p:nvSpPr>
              <p:cNvPr id="22195" name="Rectangle 167"/>
              <p:cNvSpPr>
                <a:spLocks noChangeArrowheads="1"/>
              </p:cNvSpPr>
              <p:nvPr/>
            </p:nvSpPr>
            <p:spPr bwMode="auto">
              <a:xfrm>
                <a:off x="981" y="1225"/>
                <a:ext cx="1529" cy="5"/>
              </a:xfrm>
              <a:prstGeom prst="rect">
                <a:avLst/>
              </a:prstGeom>
              <a:solidFill>
                <a:srgbClr val="FE0F00"/>
              </a:solidFill>
              <a:ln w="9525">
                <a:noFill/>
                <a:miter lim="800000"/>
                <a:headEnd/>
                <a:tailEnd/>
              </a:ln>
            </p:spPr>
            <p:txBody>
              <a:bodyPr/>
              <a:lstStyle/>
              <a:p>
                <a:pPr eaLnBrk="0" hangingPunct="0"/>
                <a:endParaRPr lang="pt-PT"/>
              </a:p>
            </p:txBody>
          </p:sp>
          <p:pic>
            <p:nvPicPr>
              <p:cNvPr id="22196" name="Picture 168"/>
              <p:cNvPicPr>
                <a:picLocks noChangeAspect="1" noChangeArrowheads="1"/>
              </p:cNvPicPr>
              <p:nvPr/>
            </p:nvPicPr>
            <p:blipFill>
              <a:blip r:embed="rId3"/>
              <a:srcRect/>
              <a:stretch>
                <a:fillRect/>
              </a:stretch>
            </p:blipFill>
            <p:spPr bwMode="auto">
              <a:xfrm>
                <a:off x="1691" y="1523"/>
                <a:ext cx="5" cy="1"/>
              </a:xfrm>
              <a:prstGeom prst="rect">
                <a:avLst/>
              </a:prstGeom>
              <a:noFill/>
              <a:ln w="9525">
                <a:noFill/>
                <a:miter lim="800000"/>
                <a:headEnd/>
                <a:tailEnd/>
              </a:ln>
            </p:spPr>
          </p:pic>
          <p:sp>
            <p:nvSpPr>
              <p:cNvPr id="22197" name="Rectangle 169"/>
              <p:cNvSpPr>
                <a:spLocks noChangeArrowheads="1"/>
              </p:cNvSpPr>
              <p:nvPr/>
            </p:nvSpPr>
            <p:spPr bwMode="auto">
              <a:xfrm>
                <a:off x="981" y="1225"/>
                <a:ext cx="1529" cy="5"/>
              </a:xfrm>
              <a:prstGeom prst="rect">
                <a:avLst/>
              </a:prstGeom>
              <a:solidFill>
                <a:srgbClr val="FE0F00"/>
              </a:solidFill>
              <a:ln w="9525">
                <a:noFill/>
                <a:miter lim="800000"/>
                <a:headEnd/>
                <a:tailEnd/>
              </a:ln>
            </p:spPr>
            <p:txBody>
              <a:bodyPr/>
              <a:lstStyle/>
              <a:p>
                <a:pPr eaLnBrk="0" hangingPunct="0"/>
                <a:endParaRPr lang="pt-PT"/>
              </a:p>
            </p:txBody>
          </p:sp>
          <p:sp>
            <p:nvSpPr>
              <p:cNvPr id="22198" name="Rectangle 170"/>
              <p:cNvSpPr>
                <a:spLocks noChangeArrowheads="1"/>
              </p:cNvSpPr>
              <p:nvPr/>
            </p:nvSpPr>
            <p:spPr bwMode="auto">
              <a:xfrm>
                <a:off x="981" y="1230"/>
                <a:ext cx="1529" cy="3"/>
              </a:xfrm>
              <a:prstGeom prst="rect">
                <a:avLst/>
              </a:prstGeom>
              <a:solidFill>
                <a:srgbClr val="FE0D00"/>
              </a:solidFill>
              <a:ln w="9525">
                <a:noFill/>
                <a:miter lim="800000"/>
                <a:headEnd/>
                <a:tailEnd/>
              </a:ln>
            </p:spPr>
            <p:txBody>
              <a:bodyPr/>
              <a:lstStyle/>
              <a:p>
                <a:pPr eaLnBrk="0" hangingPunct="0"/>
                <a:endParaRPr lang="pt-PT"/>
              </a:p>
            </p:txBody>
          </p:sp>
          <p:pic>
            <p:nvPicPr>
              <p:cNvPr id="22199" name="Picture 171"/>
              <p:cNvPicPr>
                <a:picLocks noChangeAspect="1" noChangeArrowheads="1"/>
              </p:cNvPicPr>
              <p:nvPr/>
            </p:nvPicPr>
            <p:blipFill>
              <a:blip r:embed="rId6"/>
              <a:srcRect/>
              <a:stretch>
                <a:fillRect/>
              </a:stretch>
            </p:blipFill>
            <p:spPr bwMode="auto">
              <a:xfrm>
                <a:off x="1696" y="1523"/>
                <a:ext cx="3" cy="1"/>
              </a:xfrm>
              <a:prstGeom prst="rect">
                <a:avLst/>
              </a:prstGeom>
              <a:noFill/>
              <a:ln w="9525">
                <a:noFill/>
                <a:miter lim="800000"/>
                <a:headEnd/>
                <a:tailEnd/>
              </a:ln>
            </p:spPr>
          </p:pic>
          <p:sp>
            <p:nvSpPr>
              <p:cNvPr id="22200" name="Rectangle 172"/>
              <p:cNvSpPr>
                <a:spLocks noChangeArrowheads="1"/>
              </p:cNvSpPr>
              <p:nvPr/>
            </p:nvSpPr>
            <p:spPr bwMode="auto">
              <a:xfrm>
                <a:off x="981" y="1230"/>
                <a:ext cx="1529" cy="3"/>
              </a:xfrm>
              <a:prstGeom prst="rect">
                <a:avLst/>
              </a:prstGeom>
              <a:solidFill>
                <a:srgbClr val="FE0D00"/>
              </a:solidFill>
              <a:ln w="9525">
                <a:noFill/>
                <a:miter lim="800000"/>
                <a:headEnd/>
                <a:tailEnd/>
              </a:ln>
            </p:spPr>
            <p:txBody>
              <a:bodyPr/>
              <a:lstStyle/>
              <a:p>
                <a:pPr eaLnBrk="0" hangingPunct="0"/>
                <a:endParaRPr lang="pt-PT"/>
              </a:p>
            </p:txBody>
          </p:sp>
          <p:sp>
            <p:nvSpPr>
              <p:cNvPr id="22201" name="Rectangle 173"/>
              <p:cNvSpPr>
                <a:spLocks noChangeArrowheads="1"/>
              </p:cNvSpPr>
              <p:nvPr/>
            </p:nvSpPr>
            <p:spPr bwMode="auto">
              <a:xfrm>
                <a:off x="981" y="1233"/>
                <a:ext cx="1529" cy="6"/>
              </a:xfrm>
              <a:prstGeom prst="rect">
                <a:avLst/>
              </a:prstGeom>
              <a:solidFill>
                <a:srgbClr val="FE0B00"/>
              </a:solidFill>
              <a:ln w="9525">
                <a:noFill/>
                <a:miter lim="800000"/>
                <a:headEnd/>
                <a:tailEnd/>
              </a:ln>
            </p:spPr>
            <p:txBody>
              <a:bodyPr/>
              <a:lstStyle/>
              <a:p>
                <a:pPr eaLnBrk="0" hangingPunct="0"/>
                <a:endParaRPr lang="pt-PT"/>
              </a:p>
            </p:txBody>
          </p:sp>
          <p:pic>
            <p:nvPicPr>
              <p:cNvPr id="22202" name="Picture 174"/>
              <p:cNvPicPr>
                <a:picLocks noChangeAspect="1" noChangeArrowheads="1"/>
              </p:cNvPicPr>
              <p:nvPr/>
            </p:nvPicPr>
            <p:blipFill>
              <a:blip r:embed="rId10"/>
              <a:srcRect/>
              <a:stretch>
                <a:fillRect/>
              </a:stretch>
            </p:blipFill>
            <p:spPr bwMode="auto">
              <a:xfrm>
                <a:off x="1699" y="1523"/>
                <a:ext cx="6" cy="1"/>
              </a:xfrm>
              <a:prstGeom prst="rect">
                <a:avLst/>
              </a:prstGeom>
              <a:noFill/>
              <a:ln w="9525">
                <a:noFill/>
                <a:miter lim="800000"/>
                <a:headEnd/>
                <a:tailEnd/>
              </a:ln>
            </p:spPr>
          </p:pic>
          <p:sp>
            <p:nvSpPr>
              <p:cNvPr id="22203" name="Rectangle 175"/>
              <p:cNvSpPr>
                <a:spLocks noChangeArrowheads="1"/>
              </p:cNvSpPr>
              <p:nvPr/>
            </p:nvSpPr>
            <p:spPr bwMode="auto">
              <a:xfrm>
                <a:off x="981" y="1233"/>
                <a:ext cx="1529" cy="6"/>
              </a:xfrm>
              <a:prstGeom prst="rect">
                <a:avLst/>
              </a:prstGeom>
              <a:solidFill>
                <a:srgbClr val="FE0B00"/>
              </a:solidFill>
              <a:ln w="9525">
                <a:noFill/>
                <a:miter lim="800000"/>
                <a:headEnd/>
                <a:tailEnd/>
              </a:ln>
            </p:spPr>
            <p:txBody>
              <a:bodyPr/>
              <a:lstStyle/>
              <a:p>
                <a:pPr eaLnBrk="0" hangingPunct="0"/>
                <a:endParaRPr lang="pt-PT"/>
              </a:p>
            </p:txBody>
          </p:sp>
          <p:sp>
            <p:nvSpPr>
              <p:cNvPr id="22204" name="Rectangle 176"/>
              <p:cNvSpPr>
                <a:spLocks noChangeArrowheads="1"/>
              </p:cNvSpPr>
              <p:nvPr/>
            </p:nvSpPr>
            <p:spPr bwMode="auto">
              <a:xfrm>
                <a:off x="981" y="1239"/>
                <a:ext cx="1529" cy="2"/>
              </a:xfrm>
              <a:prstGeom prst="rect">
                <a:avLst/>
              </a:prstGeom>
              <a:solidFill>
                <a:srgbClr val="FE0900"/>
              </a:solidFill>
              <a:ln w="9525">
                <a:noFill/>
                <a:miter lim="800000"/>
                <a:headEnd/>
                <a:tailEnd/>
              </a:ln>
            </p:spPr>
            <p:txBody>
              <a:bodyPr/>
              <a:lstStyle/>
              <a:p>
                <a:pPr eaLnBrk="0" hangingPunct="0"/>
                <a:endParaRPr lang="pt-PT"/>
              </a:p>
            </p:txBody>
          </p:sp>
          <p:pic>
            <p:nvPicPr>
              <p:cNvPr id="22205" name="Picture 177"/>
              <p:cNvPicPr>
                <a:picLocks noChangeAspect="1" noChangeArrowheads="1"/>
              </p:cNvPicPr>
              <p:nvPr/>
            </p:nvPicPr>
            <p:blipFill>
              <a:blip r:embed="rId6"/>
              <a:srcRect/>
              <a:stretch>
                <a:fillRect/>
              </a:stretch>
            </p:blipFill>
            <p:spPr bwMode="auto">
              <a:xfrm>
                <a:off x="1705" y="1523"/>
                <a:ext cx="2" cy="1"/>
              </a:xfrm>
              <a:prstGeom prst="rect">
                <a:avLst/>
              </a:prstGeom>
              <a:noFill/>
              <a:ln w="9525">
                <a:noFill/>
                <a:miter lim="800000"/>
                <a:headEnd/>
                <a:tailEnd/>
              </a:ln>
            </p:spPr>
          </p:pic>
          <p:sp>
            <p:nvSpPr>
              <p:cNvPr id="22206" name="Rectangle 178"/>
              <p:cNvSpPr>
                <a:spLocks noChangeArrowheads="1"/>
              </p:cNvSpPr>
              <p:nvPr/>
            </p:nvSpPr>
            <p:spPr bwMode="auto">
              <a:xfrm>
                <a:off x="981" y="1239"/>
                <a:ext cx="1529" cy="2"/>
              </a:xfrm>
              <a:prstGeom prst="rect">
                <a:avLst/>
              </a:prstGeom>
              <a:solidFill>
                <a:srgbClr val="FE0900"/>
              </a:solidFill>
              <a:ln w="9525">
                <a:noFill/>
                <a:miter lim="800000"/>
                <a:headEnd/>
                <a:tailEnd/>
              </a:ln>
            </p:spPr>
            <p:txBody>
              <a:bodyPr/>
              <a:lstStyle/>
              <a:p>
                <a:pPr eaLnBrk="0" hangingPunct="0"/>
                <a:endParaRPr lang="pt-PT"/>
              </a:p>
            </p:txBody>
          </p:sp>
          <p:sp>
            <p:nvSpPr>
              <p:cNvPr id="22207" name="Rectangle 179"/>
              <p:cNvSpPr>
                <a:spLocks noChangeArrowheads="1"/>
              </p:cNvSpPr>
              <p:nvPr/>
            </p:nvSpPr>
            <p:spPr bwMode="auto">
              <a:xfrm>
                <a:off x="981" y="1241"/>
                <a:ext cx="1529" cy="6"/>
              </a:xfrm>
              <a:prstGeom prst="rect">
                <a:avLst/>
              </a:prstGeom>
              <a:solidFill>
                <a:srgbClr val="FE0700"/>
              </a:solidFill>
              <a:ln w="9525">
                <a:noFill/>
                <a:miter lim="800000"/>
                <a:headEnd/>
                <a:tailEnd/>
              </a:ln>
            </p:spPr>
            <p:txBody>
              <a:bodyPr/>
              <a:lstStyle/>
              <a:p>
                <a:pPr eaLnBrk="0" hangingPunct="0"/>
                <a:endParaRPr lang="pt-PT"/>
              </a:p>
            </p:txBody>
          </p:sp>
          <p:pic>
            <p:nvPicPr>
              <p:cNvPr id="22208" name="Picture 180"/>
              <p:cNvPicPr>
                <a:picLocks noChangeAspect="1" noChangeArrowheads="1"/>
              </p:cNvPicPr>
              <p:nvPr/>
            </p:nvPicPr>
            <p:blipFill>
              <a:blip r:embed="rId3"/>
              <a:srcRect/>
              <a:stretch>
                <a:fillRect/>
              </a:stretch>
            </p:blipFill>
            <p:spPr bwMode="auto">
              <a:xfrm>
                <a:off x="1707" y="1523"/>
                <a:ext cx="6" cy="1"/>
              </a:xfrm>
              <a:prstGeom prst="rect">
                <a:avLst/>
              </a:prstGeom>
              <a:noFill/>
              <a:ln w="9525">
                <a:noFill/>
                <a:miter lim="800000"/>
                <a:headEnd/>
                <a:tailEnd/>
              </a:ln>
            </p:spPr>
          </p:pic>
          <p:sp>
            <p:nvSpPr>
              <p:cNvPr id="22209" name="Rectangle 181"/>
              <p:cNvSpPr>
                <a:spLocks noChangeArrowheads="1"/>
              </p:cNvSpPr>
              <p:nvPr/>
            </p:nvSpPr>
            <p:spPr bwMode="auto">
              <a:xfrm>
                <a:off x="981" y="1241"/>
                <a:ext cx="1529" cy="6"/>
              </a:xfrm>
              <a:prstGeom prst="rect">
                <a:avLst/>
              </a:prstGeom>
              <a:solidFill>
                <a:srgbClr val="FE0700"/>
              </a:solidFill>
              <a:ln w="9525">
                <a:noFill/>
                <a:miter lim="800000"/>
                <a:headEnd/>
                <a:tailEnd/>
              </a:ln>
            </p:spPr>
            <p:txBody>
              <a:bodyPr/>
              <a:lstStyle/>
              <a:p>
                <a:pPr eaLnBrk="0" hangingPunct="0"/>
                <a:endParaRPr lang="pt-PT"/>
              </a:p>
            </p:txBody>
          </p:sp>
          <p:sp>
            <p:nvSpPr>
              <p:cNvPr id="22210" name="Rectangle 182"/>
              <p:cNvSpPr>
                <a:spLocks noChangeArrowheads="1"/>
              </p:cNvSpPr>
              <p:nvPr/>
            </p:nvSpPr>
            <p:spPr bwMode="auto">
              <a:xfrm>
                <a:off x="981" y="1247"/>
                <a:ext cx="1529" cy="3"/>
              </a:xfrm>
              <a:prstGeom prst="rect">
                <a:avLst/>
              </a:prstGeom>
              <a:solidFill>
                <a:srgbClr val="FE0500"/>
              </a:solidFill>
              <a:ln w="9525">
                <a:noFill/>
                <a:miter lim="800000"/>
                <a:headEnd/>
                <a:tailEnd/>
              </a:ln>
            </p:spPr>
            <p:txBody>
              <a:bodyPr/>
              <a:lstStyle/>
              <a:p>
                <a:pPr eaLnBrk="0" hangingPunct="0"/>
                <a:endParaRPr lang="pt-PT"/>
              </a:p>
            </p:txBody>
          </p:sp>
          <p:pic>
            <p:nvPicPr>
              <p:cNvPr id="22211" name="Picture 183"/>
              <p:cNvPicPr>
                <a:picLocks noChangeAspect="1" noChangeArrowheads="1"/>
              </p:cNvPicPr>
              <p:nvPr/>
            </p:nvPicPr>
            <p:blipFill>
              <a:blip r:embed="rId5"/>
              <a:srcRect/>
              <a:stretch>
                <a:fillRect/>
              </a:stretch>
            </p:blipFill>
            <p:spPr bwMode="auto">
              <a:xfrm>
                <a:off x="1713" y="1523"/>
                <a:ext cx="3" cy="1"/>
              </a:xfrm>
              <a:prstGeom prst="rect">
                <a:avLst/>
              </a:prstGeom>
              <a:noFill/>
              <a:ln w="9525">
                <a:noFill/>
                <a:miter lim="800000"/>
                <a:headEnd/>
                <a:tailEnd/>
              </a:ln>
            </p:spPr>
          </p:pic>
          <p:sp>
            <p:nvSpPr>
              <p:cNvPr id="22212" name="Rectangle 184"/>
              <p:cNvSpPr>
                <a:spLocks noChangeArrowheads="1"/>
              </p:cNvSpPr>
              <p:nvPr/>
            </p:nvSpPr>
            <p:spPr bwMode="auto">
              <a:xfrm>
                <a:off x="981" y="1247"/>
                <a:ext cx="1529" cy="3"/>
              </a:xfrm>
              <a:prstGeom prst="rect">
                <a:avLst/>
              </a:prstGeom>
              <a:solidFill>
                <a:srgbClr val="FE0500"/>
              </a:solidFill>
              <a:ln w="9525">
                <a:noFill/>
                <a:miter lim="800000"/>
                <a:headEnd/>
                <a:tailEnd/>
              </a:ln>
            </p:spPr>
            <p:txBody>
              <a:bodyPr/>
              <a:lstStyle/>
              <a:p>
                <a:pPr eaLnBrk="0" hangingPunct="0"/>
                <a:endParaRPr lang="pt-PT"/>
              </a:p>
            </p:txBody>
          </p:sp>
          <p:sp>
            <p:nvSpPr>
              <p:cNvPr id="22213" name="Rectangle 185"/>
              <p:cNvSpPr>
                <a:spLocks noChangeArrowheads="1"/>
              </p:cNvSpPr>
              <p:nvPr/>
            </p:nvSpPr>
            <p:spPr bwMode="auto">
              <a:xfrm>
                <a:off x="981" y="1250"/>
                <a:ext cx="1529" cy="7"/>
              </a:xfrm>
              <a:prstGeom prst="rect">
                <a:avLst/>
              </a:prstGeom>
              <a:solidFill>
                <a:srgbClr val="FE0300"/>
              </a:solidFill>
              <a:ln w="9525">
                <a:noFill/>
                <a:miter lim="800000"/>
                <a:headEnd/>
                <a:tailEnd/>
              </a:ln>
            </p:spPr>
            <p:txBody>
              <a:bodyPr/>
              <a:lstStyle/>
              <a:p>
                <a:pPr eaLnBrk="0" hangingPunct="0"/>
                <a:endParaRPr lang="pt-PT"/>
              </a:p>
            </p:txBody>
          </p:sp>
          <p:pic>
            <p:nvPicPr>
              <p:cNvPr id="22214" name="Picture 186"/>
              <p:cNvPicPr>
                <a:picLocks noChangeAspect="1" noChangeArrowheads="1"/>
              </p:cNvPicPr>
              <p:nvPr/>
            </p:nvPicPr>
            <p:blipFill>
              <a:blip r:embed="rId4"/>
              <a:srcRect/>
              <a:stretch>
                <a:fillRect/>
              </a:stretch>
            </p:blipFill>
            <p:spPr bwMode="auto">
              <a:xfrm>
                <a:off x="1716" y="1523"/>
                <a:ext cx="7" cy="1"/>
              </a:xfrm>
              <a:prstGeom prst="rect">
                <a:avLst/>
              </a:prstGeom>
              <a:noFill/>
              <a:ln w="9525">
                <a:noFill/>
                <a:miter lim="800000"/>
                <a:headEnd/>
                <a:tailEnd/>
              </a:ln>
            </p:spPr>
          </p:pic>
          <p:sp>
            <p:nvSpPr>
              <p:cNvPr id="22215" name="Rectangle 187"/>
              <p:cNvSpPr>
                <a:spLocks noChangeArrowheads="1"/>
              </p:cNvSpPr>
              <p:nvPr/>
            </p:nvSpPr>
            <p:spPr bwMode="auto">
              <a:xfrm>
                <a:off x="981" y="1250"/>
                <a:ext cx="1529" cy="7"/>
              </a:xfrm>
              <a:prstGeom prst="rect">
                <a:avLst/>
              </a:prstGeom>
              <a:solidFill>
                <a:srgbClr val="FE0300"/>
              </a:solidFill>
              <a:ln w="9525">
                <a:noFill/>
                <a:miter lim="800000"/>
                <a:headEnd/>
                <a:tailEnd/>
              </a:ln>
            </p:spPr>
            <p:txBody>
              <a:bodyPr/>
              <a:lstStyle/>
              <a:p>
                <a:pPr eaLnBrk="0" hangingPunct="0"/>
                <a:endParaRPr lang="pt-PT"/>
              </a:p>
            </p:txBody>
          </p:sp>
          <p:sp>
            <p:nvSpPr>
              <p:cNvPr id="22216" name="Rectangle 188"/>
              <p:cNvSpPr>
                <a:spLocks noChangeArrowheads="1"/>
              </p:cNvSpPr>
              <p:nvPr/>
            </p:nvSpPr>
            <p:spPr bwMode="auto">
              <a:xfrm>
                <a:off x="981" y="1257"/>
                <a:ext cx="1529" cy="14"/>
              </a:xfrm>
              <a:prstGeom prst="rect">
                <a:avLst/>
              </a:prstGeom>
              <a:solidFill>
                <a:srgbClr val="FE0100"/>
              </a:solidFill>
              <a:ln w="9525">
                <a:noFill/>
                <a:miter lim="800000"/>
                <a:headEnd/>
                <a:tailEnd/>
              </a:ln>
            </p:spPr>
            <p:txBody>
              <a:bodyPr/>
              <a:lstStyle/>
              <a:p>
                <a:pPr eaLnBrk="0" hangingPunct="0"/>
                <a:endParaRPr lang="pt-PT"/>
              </a:p>
            </p:txBody>
          </p:sp>
          <p:pic>
            <p:nvPicPr>
              <p:cNvPr id="22217" name="Picture 189"/>
              <p:cNvPicPr>
                <a:picLocks noChangeAspect="1" noChangeArrowheads="1"/>
              </p:cNvPicPr>
              <p:nvPr/>
            </p:nvPicPr>
            <p:blipFill>
              <a:blip r:embed="rId13"/>
              <a:srcRect/>
              <a:stretch>
                <a:fillRect/>
              </a:stretch>
            </p:blipFill>
            <p:spPr bwMode="auto">
              <a:xfrm>
                <a:off x="1723" y="1523"/>
                <a:ext cx="14" cy="1"/>
              </a:xfrm>
              <a:prstGeom prst="rect">
                <a:avLst/>
              </a:prstGeom>
              <a:noFill/>
              <a:ln w="9525">
                <a:noFill/>
                <a:miter lim="800000"/>
                <a:headEnd/>
                <a:tailEnd/>
              </a:ln>
            </p:spPr>
          </p:pic>
          <p:sp>
            <p:nvSpPr>
              <p:cNvPr id="22218" name="Rectangle 190"/>
              <p:cNvSpPr>
                <a:spLocks noChangeArrowheads="1"/>
              </p:cNvSpPr>
              <p:nvPr/>
            </p:nvSpPr>
            <p:spPr bwMode="auto">
              <a:xfrm>
                <a:off x="981" y="1257"/>
                <a:ext cx="1529" cy="14"/>
              </a:xfrm>
              <a:prstGeom prst="rect">
                <a:avLst/>
              </a:prstGeom>
              <a:solidFill>
                <a:srgbClr val="FE0100"/>
              </a:solidFill>
              <a:ln w="9525">
                <a:noFill/>
                <a:miter lim="800000"/>
                <a:headEnd/>
                <a:tailEnd/>
              </a:ln>
            </p:spPr>
            <p:txBody>
              <a:bodyPr/>
              <a:lstStyle/>
              <a:p>
                <a:pPr eaLnBrk="0" hangingPunct="0"/>
                <a:endParaRPr lang="pt-PT"/>
              </a:p>
            </p:txBody>
          </p:sp>
          <p:sp>
            <p:nvSpPr>
              <p:cNvPr id="22219" name="Rectangle 191"/>
              <p:cNvSpPr>
                <a:spLocks noChangeArrowheads="1"/>
              </p:cNvSpPr>
              <p:nvPr/>
            </p:nvSpPr>
            <p:spPr bwMode="auto">
              <a:xfrm>
                <a:off x="981" y="1271"/>
                <a:ext cx="1529" cy="11"/>
              </a:xfrm>
              <a:prstGeom prst="rect">
                <a:avLst/>
              </a:prstGeom>
              <a:solidFill>
                <a:srgbClr val="FD0002"/>
              </a:solidFill>
              <a:ln w="9525">
                <a:noFill/>
                <a:miter lim="800000"/>
                <a:headEnd/>
                <a:tailEnd/>
              </a:ln>
            </p:spPr>
            <p:txBody>
              <a:bodyPr/>
              <a:lstStyle/>
              <a:p>
                <a:pPr eaLnBrk="0" hangingPunct="0"/>
                <a:endParaRPr lang="pt-PT"/>
              </a:p>
            </p:txBody>
          </p:sp>
          <p:pic>
            <p:nvPicPr>
              <p:cNvPr id="22220" name="Picture 192"/>
              <p:cNvPicPr>
                <a:picLocks noChangeAspect="1" noChangeArrowheads="1"/>
              </p:cNvPicPr>
              <p:nvPr/>
            </p:nvPicPr>
            <p:blipFill>
              <a:blip r:embed="rId14"/>
              <a:srcRect/>
              <a:stretch>
                <a:fillRect/>
              </a:stretch>
            </p:blipFill>
            <p:spPr bwMode="auto">
              <a:xfrm>
                <a:off x="1737" y="1523"/>
                <a:ext cx="11" cy="1"/>
              </a:xfrm>
              <a:prstGeom prst="rect">
                <a:avLst/>
              </a:prstGeom>
              <a:noFill/>
              <a:ln w="9525">
                <a:noFill/>
                <a:miter lim="800000"/>
                <a:headEnd/>
                <a:tailEnd/>
              </a:ln>
            </p:spPr>
          </p:pic>
          <p:sp>
            <p:nvSpPr>
              <p:cNvPr id="22221" name="Rectangle 193"/>
              <p:cNvSpPr>
                <a:spLocks noChangeArrowheads="1"/>
              </p:cNvSpPr>
              <p:nvPr/>
            </p:nvSpPr>
            <p:spPr bwMode="auto">
              <a:xfrm>
                <a:off x="981" y="1271"/>
                <a:ext cx="1529" cy="11"/>
              </a:xfrm>
              <a:prstGeom prst="rect">
                <a:avLst/>
              </a:prstGeom>
              <a:solidFill>
                <a:srgbClr val="FD0002"/>
              </a:solidFill>
              <a:ln w="9525">
                <a:noFill/>
                <a:miter lim="800000"/>
                <a:headEnd/>
                <a:tailEnd/>
              </a:ln>
            </p:spPr>
            <p:txBody>
              <a:bodyPr/>
              <a:lstStyle/>
              <a:p>
                <a:pPr eaLnBrk="0" hangingPunct="0"/>
                <a:endParaRPr lang="pt-PT"/>
              </a:p>
            </p:txBody>
          </p:sp>
          <p:sp>
            <p:nvSpPr>
              <p:cNvPr id="22222" name="Rectangle 194"/>
              <p:cNvSpPr>
                <a:spLocks noChangeArrowheads="1"/>
              </p:cNvSpPr>
              <p:nvPr/>
            </p:nvSpPr>
            <p:spPr bwMode="auto">
              <a:xfrm>
                <a:off x="981" y="1282"/>
                <a:ext cx="1529" cy="8"/>
              </a:xfrm>
              <a:prstGeom prst="rect">
                <a:avLst/>
              </a:prstGeom>
              <a:solidFill>
                <a:srgbClr val="FB0003"/>
              </a:solidFill>
              <a:ln w="9525">
                <a:noFill/>
                <a:miter lim="800000"/>
                <a:headEnd/>
                <a:tailEnd/>
              </a:ln>
            </p:spPr>
            <p:txBody>
              <a:bodyPr/>
              <a:lstStyle/>
              <a:p>
                <a:pPr eaLnBrk="0" hangingPunct="0"/>
                <a:endParaRPr lang="pt-PT"/>
              </a:p>
            </p:txBody>
          </p:sp>
          <p:pic>
            <p:nvPicPr>
              <p:cNvPr id="22223" name="Picture 195"/>
              <p:cNvPicPr>
                <a:picLocks noChangeAspect="1" noChangeArrowheads="1"/>
              </p:cNvPicPr>
              <p:nvPr/>
            </p:nvPicPr>
            <p:blipFill>
              <a:blip r:embed="rId15"/>
              <a:srcRect/>
              <a:stretch>
                <a:fillRect/>
              </a:stretch>
            </p:blipFill>
            <p:spPr bwMode="auto">
              <a:xfrm>
                <a:off x="1748" y="1523"/>
                <a:ext cx="8" cy="1"/>
              </a:xfrm>
              <a:prstGeom prst="rect">
                <a:avLst/>
              </a:prstGeom>
              <a:noFill/>
              <a:ln w="9525">
                <a:noFill/>
                <a:miter lim="800000"/>
                <a:headEnd/>
                <a:tailEnd/>
              </a:ln>
            </p:spPr>
          </p:pic>
          <p:sp>
            <p:nvSpPr>
              <p:cNvPr id="22224" name="Rectangle 196"/>
              <p:cNvSpPr>
                <a:spLocks noChangeArrowheads="1"/>
              </p:cNvSpPr>
              <p:nvPr/>
            </p:nvSpPr>
            <p:spPr bwMode="auto">
              <a:xfrm>
                <a:off x="981" y="1282"/>
                <a:ext cx="1529" cy="8"/>
              </a:xfrm>
              <a:prstGeom prst="rect">
                <a:avLst/>
              </a:prstGeom>
              <a:solidFill>
                <a:srgbClr val="FB0003"/>
              </a:solidFill>
              <a:ln w="9525">
                <a:noFill/>
                <a:miter lim="800000"/>
                <a:headEnd/>
                <a:tailEnd/>
              </a:ln>
            </p:spPr>
            <p:txBody>
              <a:bodyPr/>
              <a:lstStyle/>
              <a:p>
                <a:pPr eaLnBrk="0" hangingPunct="0"/>
                <a:endParaRPr lang="pt-PT"/>
              </a:p>
            </p:txBody>
          </p:sp>
          <p:sp>
            <p:nvSpPr>
              <p:cNvPr id="22225" name="Rectangle 197"/>
              <p:cNvSpPr>
                <a:spLocks noChangeArrowheads="1"/>
              </p:cNvSpPr>
              <p:nvPr/>
            </p:nvSpPr>
            <p:spPr bwMode="auto">
              <a:xfrm>
                <a:off x="981" y="1290"/>
                <a:ext cx="1529" cy="14"/>
              </a:xfrm>
              <a:prstGeom prst="rect">
                <a:avLst/>
              </a:prstGeom>
              <a:solidFill>
                <a:srgbClr val="FB0005"/>
              </a:solidFill>
              <a:ln w="9525">
                <a:noFill/>
                <a:miter lim="800000"/>
                <a:headEnd/>
                <a:tailEnd/>
              </a:ln>
            </p:spPr>
            <p:txBody>
              <a:bodyPr/>
              <a:lstStyle/>
              <a:p>
                <a:pPr eaLnBrk="0" hangingPunct="0"/>
                <a:endParaRPr lang="pt-PT"/>
              </a:p>
            </p:txBody>
          </p:sp>
          <p:pic>
            <p:nvPicPr>
              <p:cNvPr id="22226" name="Picture 198"/>
              <p:cNvPicPr>
                <a:picLocks noChangeAspect="1" noChangeArrowheads="1"/>
              </p:cNvPicPr>
              <p:nvPr/>
            </p:nvPicPr>
            <p:blipFill>
              <a:blip r:embed="rId13"/>
              <a:srcRect/>
              <a:stretch>
                <a:fillRect/>
              </a:stretch>
            </p:blipFill>
            <p:spPr bwMode="auto">
              <a:xfrm>
                <a:off x="1756" y="1523"/>
                <a:ext cx="14" cy="1"/>
              </a:xfrm>
              <a:prstGeom prst="rect">
                <a:avLst/>
              </a:prstGeom>
              <a:noFill/>
              <a:ln w="9525">
                <a:noFill/>
                <a:miter lim="800000"/>
                <a:headEnd/>
                <a:tailEnd/>
              </a:ln>
            </p:spPr>
          </p:pic>
          <p:sp>
            <p:nvSpPr>
              <p:cNvPr id="22227" name="Rectangle 199"/>
              <p:cNvSpPr>
                <a:spLocks noChangeArrowheads="1"/>
              </p:cNvSpPr>
              <p:nvPr/>
            </p:nvSpPr>
            <p:spPr bwMode="auto">
              <a:xfrm>
                <a:off x="981" y="1290"/>
                <a:ext cx="1529" cy="14"/>
              </a:xfrm>
              <a:prstGeom prst="rect">
                <a:avLst/>
              </a:prstGeom>
              <a:solidFill>
                <a:srgbClr val="FB0005"/>
              </a:solidFill>
              <a:ln w="9525">
                <a:noFill/>
                <a:miter lim="800000"/>
                <a:headEnd/>
                <a:tailEnd/>
              </a:ln>
            </p:spPr>
            <p:txBody>
              <a:bodyPr/>
              <a:lstStyle/>
              <a:p>
                <a:pPr eaLnBrk="0" hangingPunct="0"/>
                <a:endParaRPr lang="pt-PT"/>
              </a:p>
            </p:txBody>
          </p:sp>
          <p:sp>
            <p:nvSpPr>
              <p:cNvPr id="22228" name="Rectangle 200"/>
              <p:cNvSpPr>
                <a:spLocks noChangeArrowheads="1"/>
              </p:cNvSpPr>
              <p:nvPr/>
            </p:nvSpPr>
            <p:spPr bwMode="auto">
              <a:xfrm>
                <a:off x="981" y="1304"/>
                <a:ext cx="1529" cy="11"/>
              </a:xfrm>
              <a:prstGeom prst="rect">
                <a:avLst/>
              </a:prstGeom>
              <a:solidFill>
                <a:srgbClr val="F90007"/>
              </a:solidFill>
              <a:ln w="9525">
                <a:noFill/>
                <a:miter lim="800000"/>
                <a:headEnd/>
                <a:tailEnd/>
              </a:ln>
            </p:spPr>
            <p:txBody>
              <a:bodyPr/>
              <a:lstStyle/>
              <a:p>
                <a:pPr eaLnBrk="0" hangingPunct="0"/>
                <a:endParaRPr lang="pt-PT"/>
              </a:p>
            </p:txBody>
          </p:sp>
          <p:pic>
            <p:nvPicPr>
              <p:cNvPr id="22229" name="Picture 201"/>
              <p:cNvPicPr>
                <a:picLocks noChangeAspect="1" noChangeArrowheads="1"/>
              </p:cNvPicPr>
              <p:nvPr/>
            </p:nvPicPr>
            <p:blipFill>
              <a:blip r:embed="rId14"/>
              <a:srcRect/>
              <a:stretch>
                <a:fillRect/>
              </a:stretch>
            </p:blipFill>
            <p:spPr bwMode="auto">
              <a:xfrm>
                <a:off x="1770" y="1523"/>
                <a:ext cx="11" cy="1"/>
              </a:xfrm>
              <a:prstGeom prst="rect">
                <a:avLst/>
              </a:prstGeom>
              <a:noFill/>
              <a:ln w="9525">
                <a:noFill/>
                <a:miter lim="800000"/>
                <a:headEnd/>
                <a:tailEnd/>
              </a:ln>
            </p:spPr>
          </p:pic>
          <p:sp>
            <p:nvSpPr>
              <p:cNvPr id="22230" name="Rectangle 202"/>
              <p:cNvSpPr>
                <a:spLocks noChangeArrowheads="1"/>
              </p:cNvSpPr>
              <p:nvPr/>
            </p:nvSpPr>
            <p:spPr bwMode="auto">
              <a:xfrm>
                <a:off x="981" y="1304"/>
                <a:ext cx="1529" cy="11"/>
              </a:xfrm>
              <a:prstGeom prst="rect">
                <a:avLst/>
              </a:prstGeom>
              <a:solidFill>
                <a:srgbClr val="F90007"/>
              </a:solidFill>
              <a:ln w="9525">
                <a:noFill/>
                <a:miter lim="800000"/>
                <a:headEnd/>
                <a:tailEnd/>
              </a:ln>
            </p:spPr>
            <p:txBody>
              <a:bodyPr/>
              <a:lstStyle/>
              <a:p>
                <a:pPr eaLnBrk="0" hangingPunct="0"/>
                <a:endParaRPr lang="pt-PT"/>
              </a:p>
            </p:txBody>
          </p:sp>
          <p:sp>
            <p:nvSpPr>
              <p:cNvPr id="22231" name="Rectangle 203"/>
              <p:cNvSpPr>
                <a:spLocks noChangeArrowheads="1"/>
              </p:cNvSpPr>
              <p:nvPr/>
            </p:nvSpPr>
            <p:spPr bwMode="auto">
              <a:xfrm>
                <a:off x="981" y="1315"/>
                <a:ext cx="1529" cy="11"/>
              </a:xfrm>
              <a:prstGeom prst="rect">
                <a:avLst/>
              </a:prstGeom>
              <a:solidFill>
                <a:srgbClr val="F90009"/>
              </a:solidFill>
              <a:ln w="9525">
                <a:noFill/>
                <a:miter lim="800000"/>
                <a:headEnd/>
                <a:tailEnd/>
              </a:ln>
            </p:spPr>
            <p:txBody>
              <a:bodyPr/>
              <a:lstStyle/>
              <a:p>
                <a:pPr eaLnBrk="0" hangingPunct="0"/>
                <a:endParaRPr lang="pt-PT"/>
              </a:p>
            </p:txBody>
          </p:sp>
          <p:pic>
            <p:nvPicPr>
              <p:cNvPr id="22232" name="Picture 204"/>
              <p:cNvPicPr>
                <a:picLocks noChangeAspect="1" noChangeArrowheads="1"/>
              </p:cNvPicPr>
              <p:nvPr/>
            </p:nvPicPr>
            <p:blipFill>
              <a:blip r:embed="rId14"/>
              <a:srcRect/>
              <a:stretch>
                <a:fillRect/>
              </a:stretch>
            </p:blipFill>
            <p:spPr bwMode="auto">
              <a:xfrm>
                <a:off x="1781" y="1523"/>
                <a:ext cx="11" cy="1"/>
              </a:xfrm>
              <a:prstGeom prst="rect">
                <a:avLst/>
              </a:prstGeom>
              <a:noFill/>
              <a:ln w="9525">
                <a:noFill/>
                <a:miter lim="800000"/>
                <a:headEnd/>
                <a:tailEnd/>
              </a:ln>
            </p:spPr>
          </p:pic>
          <p:sp>
            <p:nvSpPr>
              <p:cNvPr id="22233" name="Rectangle 205"/>
              <p:cNvSpPr>
                <a:spLocks noChangeArrowheads="1"/>
              </p:cNvSpPr>
              <p:nvPr/>
            </p:nvSpPr>
            <p:spPr bwMode="auto">
              <a:xfrm>
                <a:off x="981" y="1315"/>
                <a:ext cx="1529" cy="11"/>
              </a:xfrm>
              <a:prstGeom prst="rect">
                <a:avLst/>
              </a:prstGeom>
              <a:solidFill>
                <a:srgbClr val="F90009"/>
              </a:solidFill>
              <a:ln w="9525">
                <a:noFill/>
                <a:miter lim="800000"/>
                <a:headEnd/>
                <a:tailEnd/>
              </a:ln>
            </p:spPr>
            <p:txBody>
              <a:bodyPr/>
              <a:lstStyle/>
              <a:p>
                <a:pPr eaLnBrk="0" hangingPunct="0"/>
                <a:endParaRPr lang="pt-PT"/>
              </a:p>
            </p:txBody>
          </p:sp>
          <p:sp>
            <p:nvSpPr>
              <p:cNvPr id="22234" name="Rectangle 206"/>
              <p:cNvSpPr>
                <a:spLocks noChangeArrowheads="1"/>
              </p:cNvSpPr>
              <p:nvPr/>
            </p:nvSpPr>
            <p:spPr bwMode="auto">
              <a:xfrm>
                <a:off x="981" y="1326"/>
                <a:ext cx="1529" cy="12"/>
              </a:xfrm>
              <a:prstGeom prst="rect">
                <a:avLst/>
              </a:prstGeom>
              <a:solidFill>
                <a:srgbClr val="F7000A"/>
              </a:solidFill>
              <a:ln w="9525">
                <a:noFill/>
                <a:miter lim="800000"/>
                <a:headEnd/>
                <a:tailEnd/>
              </a:ln>
            </p:spPr>
            <p:txBody>
              <a:bodyPr/>
              <a:lstStyle/>
              <a:p>
                <a:pPr eaLnBrk="0" hangingPunct="0"/>
                <a:endParaRPr lang="pt-PT"/>
              </a:p>
            </p:txBody>
          </p:sp>
          <p:pic>
            <p:nvPicPr>
              <p:cNvPr id="22235" name="Picture 207"/>
              <p:cNvPicPr>
                <a:picLocks noChangeAspect="1" noChangeArrowheads="1"/>
              </p:cNvPicPr>
              <p:nvPr/>
            </p:nvPicPr>
            <p:blipFill>
              <a:blip r:embed="rId16"/>
              <a:srcRect/>
              <a:stretch>
                <a:fillRect/>
              </a:stretch>
            </p:blipFill>
            <p:spPr bwMode="auto">
              <a:xfrm>
                <a:off x="1792" y="1523"/>
                <a:ext cx="12" cy="1"/>
              </a:xfrm>
              <a:prstGeom prst="rect">
                <a:avLst/>
              </a:prstGeom>
              <a:noFill/>
              <a:ln w="9525">
                <a:noFill/>
                <a:miter lim="800000"/>
                <a:headEnd/>
                <a:tailEnd/>
              </a:ln>
            </p:spPr>
          </p:pic>
        </p:grpSp>
        <p:grpSp>
          <p:nvGrpSpPr>
            <p:cNvPr id="21512" name="Group 409"/>
            <p:cNvGrpSpPr>
              <a:grpSpLocks/>
            </p:cNvGrpSpPr>
            <p:nvPr/>
          </p:nvGrpSpPr>
          <p:grpSpPr bwMode="auto">
            <a:xfrm>
              <a:off x="981" y="1326"/>
              <a:ext cx="1895" cy="1095"/>
              <a:chOff x="981" y="1326"/>
              <a:chExt cx="1895" cy="1095"/>
            </a:xfrm>
          </p:grpSpPr>
          <p:sp>
            <p:nvSpPr>
              <p:cNvPr id="21836" name="Rectangle 209"/>
              <p:cNvSpPr>
                <a:spLocks noChangeArrowheads="1"/>
              </p:cNvSpPr>
              <p:nvPr/>
            </p:nvSpPr>
            <p:spPr bwMode="auto">
              <a:xfrm>
                <a:off x="981" y="1326"/>
                <a:ext cx="1529" cy="12"/>
              </a:xfrm>
              <a:prstGeom prst="rect">
                <a:avLst/>
              </a:prstGeom>
              <a:solidFill>
                <a:srgbClr val="F7000A"/>
              </a:solidFill>
              <a:ln w="9525">
                <a:noFill/>
                <a:miter lim="800000"/>
                <a:headEnd/>
                <a:tailEnd/>
              </a:ln>
            </p:spPr>
            <p:txBody>
              <a:bodyPr/>
              <a:lstStyle/>
              <a:p>
                <a:pPr eaLnBrk="0" hangingPunct="0"/>
                <a:endParaRPr lang="pt-PT"/>
              </a:p>
            </p:txBody>
          </p:sp>
          <p:sp>
            <p:nvSpPr>
              <p:cNvPr id="21837" name="Rectangle 210"/>
              <p:cNvSpPr>
                <a:spLocks noChangeArrowheads="1"/>
              </p:cNvSpPr>
              <p:nvPr/>
            </p:nvSpPr>
            <p:spPr bwMode="auto">
              <a:xfrm>
                <a:off x="981" y="1338"/>
                <a:ext cx="1529" cy="11"/>
              </a:xfrm>
              <a:prstGeom prst="rect">
                <a:avLst/>
              </a:prstGeom>
              <a:solidFill>
                <a:srgbClr val="F5000B"/>
              </a:solidFill>
              <a:ln w="9525">
                <a:noFill/>
                <a:miter lim="800000"/>
                <a:headEnd/>
                <a:tailEnd/>
              </a:ln>
            </p:spPr>
            <p:txBody>
              <a:bodyPr/>
              <a:lstStyle/>
              <a:p>
                <a:pPr eaLnBrk="0" hangingPunct="0"/>
                <a:endParaRPr lang="pt-PT"/>
              </a:p>
            </p:txBody>
          </p:sp>
          <p:pic>
            <p:nvPicPr>
              <p:cNvPr id="21838" name="Picture 211"/>
              <p:cNvPicPr>
                <a:picLocks noChangeAspect="1" noChangeArrowheads="1"/>
              </p:cNvPicPr>
              <p:nvPr/>
            </p:nvPicPr>
            <p:blipFill>
              <a:blip r:embed="rId14"/>
              <a:srcRect/>
              <a:stretch>
                <a:fillRect/>
              </a:stretch>
            </p:blipFill>
            <p:spPr bwMode="auto">
              <a:xfrm>
                <a:off x="1804" y="1523"/>
                <a:ext cx="11" cy="1"/>
              </a:xfrm>
              <a:prstGeom prst="rect">
                <a:avLst/>
              </a:prstGeom>
              <a:noFill/>
              <a:ln w="9525">
                <a:noFill/>
                <a:miter lim="800000"/>
                <a:headEnd/>
                <a:tailEnd/>
              </a:ln>
            </p:spPr>
          </p:pic>
          <p:sp>
            <p:nvSpPr>
              <p:cNvPr id="21839" name="Rectangle 212"/>
              <p:cNvSpPr>
                <a:spLocks noChangeArrowheads="1"/>
              </p:cNvSpPr>
              <p:nvPr/>
            </p:nvSpPr>
            <p:spPr bwMode="auto">
              <a:xfrm>
                <a:off x="981" y="1338"/>
                <a:ext cx="1529" cy="11"/>
              </a:xfrm>
              <a:prstGeom prst="rect">
                <a:avLst/>
              </a:prstGeom>
              <a:solidFill>
                <a:srgbClr val="F5000B"/>
              </a:solidFill>
              <a:ln w="9525">
                <a:noFill/>
                <a:miter lim="800000"/>
                <a:headEnd/>
                <a:tailEnd/>
              </a:ln>
            </p:spPr>
            <p:txBody>
              <a:bodyPr/>
              <a:lstStyle/>
              <a:p>
                <a:pPr eaLnBrk="0" hangingPunct="0"/>
                <a:endParaRPr lang="pt-PT"/>
              </a:p>
            </p:txBody>
          </p:sp>
          <p:sp>
            <p:nvSpPr>
              <p:cNvPr id="21840" name="Rectangle 213"/>
              <p:cNvSpPr>
                <a:spLocks noChangeArrowheads="1"/>
              </p:cNvSpPr>
              <p:nvPr/>
            </p:nvSpPr>
            <p:spPr bwMode="auto">
              <a:xfrm>
                <a:off x="981" y="1349"/>
                <a:ext cx="1529" cy="20"/>
              </a:xfrm>
              <a:prstGeom prst="rect">
                <a:avLst/>
              </a:prstGeom>
              <a:solidFill>
                <a:srgbClr val="F5000E"/>
              </a:solidFill>
              <a:ln w="9525">
                <a:noFill/>
                <a:miter lim="800000"/>
                <a:headEnd/>
                <a:tailEnd/>
              </a:ln>
            </p:spPr>
            <p:txBody>
              <a:bodyPr/>
              <a:lstStyle/>
              <a:p>
                <a:pPr eaLnBrk="0" hangingPunct="0"/>
                <a:endParaRPr lang="pt-PT"/>
              </a:p>
            </p:txBody>
          </p:sp>
          <p:pic>
            <p:nvPicPr>
              <p:cNvPr id="21841" name="Picture 214"/>
              <p:cNvPicPr>
                <a:picLocks noChangeAspect="1" noChangeArrowheads="1"/>
              </p:cNvPicPr>
              <p:nvPr/>
            </p:nvPicPr>
            <p:blipFill>
              <a:blip r:embed="rId17"/>
              <a:srcRect/>
              <a:stretch>
                <a:fillRect/>
              </a:stretch>
            </p:blipFill>
            <p:spPr bwMode="auto">
              <a:xfrm>
                <a:off x="1815" y="1523"/>
                <a:ext cx="20" cy="1"/>
              </a:xfrm>
              <a:prstGeom prst="rect">
                <a:avLst/>
              </a:prstGeom>
              <a:noFill/>
              <a:ln w="9525">
                <a:noFill/>
                <a:miter lim="800000"/>
                <a:headEnd/>
                <a:tailEnd/>
              </a:ln>
            </p:spPr>
          </p:pic>
          <p:sp>
            <p:nvSpPr>
              <p:cNvPr id="21842" name="Rectangle 215"/>
              <p:cNvSpPr>
                <a:spLocks noChangeArrowheads="1"/>
              </p:cNvSpPr>
              <p:nvPr/>
            </p:nvSpPr>
            <p:spPr bwMode="auto">
              <a:xfrm>
                <a:off x="981" y="1349"/>
                <a:ext cx="1529" cy="20"/>
              </a:xfrm>
              <a:prstGeom prst="rect">
                <a:avLst/>
              </a:prstGeom>
              <a:solidFill>
                <a:srgbClr val="F5000E"/>
              </a:solidFill>
              <a:ln w="9525">
                <a:noFill/>
                <a:miter lim="800000"/>
                <a:headEnd/>
                <a:tailEnd/>
              </a:ln>
            </p:spPr>
            <p:txBody>
              <a:bodyPr/>
              <a:lstStyle/>
              <a:p>
                <a:pPr eaLnBrk="0" hangingPunct="0"/>
                <a:endParaRPr lang="pt-PT"/>
              </a:p>
            </p:txBody>
          </p:sp>
          <p:sp>
            <p:nvSpPr>
              <p:cNvPr id="21843" name="Rectangle 216"/>
              <p:cNvSpPr>
                <a:spLocks noChangeArrowheads="1"/>
              </p:cNvSpPr>
              <p:nvPr/>
            </p:nvSpPr>
            <p:spPr bwMode="auto">
              <a:xfrm>
                <a:off x="981" y="1369"/>
                <a:ext cx="1529" cy="3"/>
              </a:xfrm>
              <a:prstGeom prst="rect">
                <a:avLst/>
              </a:prstGeom>
              <a:solidFill>
                <a:srgbClr val="F40010"/>
              </a:solidFill>
              <a:ln w="9525">
                <a:noFill/>
                <a:miter lim="800000"/>
                <a:headEnd/>
                <a:tailEnd/>
              </a:ln>
            </p:spPr>
            <p:txBody>
              <a:bodyPr/>
              <a:lstStyle/>
              <a:p>
                <a:pPr eaLnBrk="0" hangingPunct="0"/>
                <a:endParaRPr lang="pt-PT"/>
              </a:p>
            </p:txBody>
          </p:sp>
          <p:pic>
            <p:nvPicPr>
              <p:cNvPr id="21844" name="Picture 217"/>
              <p:cNvPicPr>
                <a:picLocks noChangeAspect="1" noChangeArrowheads="1"/>
              </p:cNvPicPr>
              <p:nvPr/>
            </p:nvPicPr>
            <p:blipFill>
              <a:blip r:embed="rId6"/>
              <a:srcRect/>
              <a:stretch>
                <a:fillRect/>
              </a:stretch>
            </p:blipFill>
            <p:spPr bwMode="auto">
              <a:xfrm>
                <a:off x="1835" y="1523"/>
                <a:ext cx="2" cy="1"/>
              </a:xfrm>
              <a:prstGeom prst="rect">
                <a:avLst/>
              </a:prstGeom>
              <a:noFill/>
              <a:ln w="9525">
                <a:noFill/>
                <a:miter lim="800000"/>
                <a:headEnd/>
                <a:tailEnd/>
              </a:ln>
            </p:spPr>
          </p:pic>
          <p:sp>
            <p:nvSpPr>
              <p:cNvPr id="21845" name="Rectangle 218"/>
              <p:cNvSpPr>
                <a:spLocks noChangeArrowheads="1"/>
              </p:cNvSpPr>
              <p:nvPr/>
            </p:nvSpPr>
            <p:spPr bwMode="auto">
              <a:xfrm>
                <a:off x="981" y="1369"/>
                <a:ext cx="1529" cy="3"/>
              </a:xfrm>
              <a:prstGeom prst="rect">
                <a:avLst/>
              </a:prstGeom>
              <a:solidFill>
                <a:srgbClr val="F40010"/>
              </a:solidFill>
              <a:ln w="9525">
                <a:noFill/>
                <a:miter lim="800000"/>
                <a:headEnd/>
                <a:tailEnd/>
              </a:ln>
            </p:spPr>
            <p:txBody>
              <a:bodyPr/>
              <a:lstStyle/>
              <a:p>
                <a:pPr eaLnBrk="0" hangingPunct="0"/>
                <a:endParaRPr lang="pt-PT"/>
              </a:p>
            </p:txBody>
          </p:sp>
          <p:sp>
            <p:nvSpPr>
              <p:cNvPr id="21846" name="Rectangle 219"/>
              <p:cNvSpPr>
                <a:spLocks noChangeArrowheads="1"/>
              </p:cNvSpPr>
              <p:nvPr/>
            </p:nvSpPr>
            <p:spPr bwMode="auto">
              <a:xfrm>
                <a:off x="981" y="1372"/>
                <a:ext cx="1529" cy="2"/>
              </a:xfrm>
              <a:prstGeom prst="rect">
                <a:avLst/>
              </a:prstGeom>
              <a:solidFill>
                <a:srgbClr val="F20010"/>
              </a:solidFill>
              <a:ln w="9525">
                <a:noFill/>
                <a:miter lim="800000"/>
                <a:headEnd/>
                <a:tailEnd/>
              </a:ln>
            </p:spPr>
            <p:txBody>
              <a:bodyPr/>
              <a:lstStyle/>
              <a:p>
                <a:pPr eaLnBrk="0" hangingPunct="0"/>
                <a:endParaRPr lang="pt-PT"/>
              </a:p>
            </p:txBody>
          </p:sp>
          <p:pic>
            <p:nvPicPr>
              <p:cNvPr id="21847" name="Picture 220"/>
              <p:cNvPicPr>
                <a:picLocks noChangeAspect="1" noChangeArrowheads="1"/>
              </p:cNvPicPr>
              <p:nvPr/>
            </p:nvPicPr>
            <p:blipFill>
              <a:blip r:embed="rId5"/>
              <a:srcRect/>
              <a:stretch>
                <a:fillRect/>
              </a:stretch>
            </p:blipFill>
            <p:spPr bwMode="auto">
              <a:xfrm>
                <a:off x="1837" y="1523"/>
                <a:ext cx="3" cy="1"/>
              </a:xfrm>
              <a:prstGeom prst="rect">
                <a:avLst/>
              </a:prstGeom>
              <a:noFill/>
              <a:ln w="9525">
                <a:noFill/>
                <a:miter lim="800000"/>
                <a:headEnd/>
                <a:tailEnd/>
              </a:ln>
            </p:spPr>
          </p:pic>
          <p:sp>
            <p:nvSpPr>
              <p:cNvPr id="21848" name="Rectangle 221"/>
              <p:cNvSpPr>
                <a:spLocks noChangeArrowheads="1"/>
              </p:cNvSpPr>
              <p:nvPr/>
            </p:nvSpPr>
            <p:spPr bwMode="auto">
              <a:xfrm>
                <a:off x="981" y="1372"/>
                <a:ext cx="1529" cy="2"/>
              </a:xfrm>
              <a:prstGeom prst="rect">
                <a:avLst/>
              </a:prstGeom>
              <a:solidFill>
                <a:srgbClr val="F20010"/>
              </a:solidFill>
              <a:ln w="9525">
                <a:noFill/>
                <a:miter lim="800000"/>
                <a:headEnd/>
                <a:tailEnd/>
              </a:ln>
            </p:spPr>
            <p:txBody>
              <a:bodyPr/>
              <a:lstStyle/>
              <a:p>
                <a:pPr eaLnBrk="0" hangingPunct="0"/>
                <a:endParaRPr lang="pt-PT"/>
              </a:p>
            </p:txBody>
          </p:sp>
          <p:sp>
            <p:nvSpPr>
              <p:cNvPr id="21849" name="Rectangle 222"/>
              <p:cNvSpPr>
                <a:spLocks noChangeArrowheads="1"/>
              </p:cNvSpPr>
              <p:nvPr/>
            </p:nvSpPr>
            <p:spPr bwMode="auto">
              <a:xfrm>
                <a:off x="981" y="1374"/>
                <a:ext cx="1529" cy="20"/>
              </a:xfrm>
              <a:prstGeom prst="rect">
                <a:avLst/>
              </a:prstGeom>
              <a:solidFill>
                <a:srgbClr val="F20012"/>
              </a:solidFill>
              <a:ln w="9525">
                <a:noFill/>
                <a:miter lim="800000"/>
                <a:headEnd/>
                <a:tailEnd/>
              </a:ln>
            </p:spPr>
            <p:txBody>
              <a:bodyPr/>
              <a:lstStyle/>
              <a:p>
                <a:pPr eaLnBrk="0" hangingPunct="0"/>
                <a:endParaRPr lang="pt-PT"/>
              </a:p>
            </p:txBody>
          </p:sp>
          <p:pic>
            <p:nvPicPr>
              <p:cNvPr id="21850" name="Picture 223"/>
              <p:cNvPicPr>
                <a:picLocks noChangeAspect="1" noChangeArrowheads="1"/>
              </p:cNvPicPr>
              <p:nvPr/>
            </p:nvPicPr>
            <p:blipFill>
              <a:blip r:embed="rId17"/>
              <a:srcRect/>
              <a:stretch>
                <a:fillRect/>
              </a:stretch>
            </p:blipFill>
            <p:spPr bwMode="auto">
              <a:xfrm>
                <a:off x="1840" y="1523"/>
                <a:ext cx="20" cy="1"/>
              </a:xfrm>
              <a:prstGeom prst="rect">
                <a:avLst/>
              </a:prstGeom>
              <a:noFill/>
              <a:ln w="9525">
                <a:noFill/>
                <a:miter lim="800000"/>
                <a:headEnd/>
                <a:tailEnd/>
              </a:ln>
            </p:spPr>
          </p:pic>
          <p:sp>
            <p:nvSpPr>
              <p:cNvPr id="21851" name="Rectangle 224"/>
              <p:cNvSpPr>
                <a:spLocks noChangeArrowheads="1"/>
              </p:cNvSpPr>
              <p:nvPr/>
            </p:nvSpPr>
            <p:spPr bwMode="auto">
              <a:xfrm>
                <a:off x="981" y="1374"/>
                <a:ext cx="1529" cy="20"/>
              </a:xfrm>
              <a:prstGeom prst="rect">
                <a:avLst/>
              </a:prstGeom>
              <a:solidFill>
                <a:srgbClr val="F20012"/>
              </a:solidFill>
              <a:ln w="9525">
                <a:noFill/>
                <a:miter lim="800000"/>
                <a:headEnd/>
                <a:tailEnd/>
              </a:ln>
            </p:spPr>
            <p:txBody>
              <a:bodyPr/>
              <a:lstStyle/>
              <a:p>
                <a:pPr eaLnBrk="0" hangingPunct="0"/>
                <a:endParaRPr lang="pt-PT"/>
              </a:p>
            </p:txBody>
          </p:sp>
          <p:sp>
            <p:nvSpPr>
              <p:cNvPr id="21852" name="Rectangle 225"/>
              <p:cNvSpPr>
                <a:spLocks noChangeArrowheads="1"/>
              </p:cNvSpPr>
              <p:nvPr/>
            </p:nvSpPr>
            <p:spPr bwMode="auto">
              <a:xfrm>
                <a:off x="981" y="1394"/>
                <a:ext cx="1529" cy="14"/>
              </a:xfrm>
              <a:prstGeom prst="rect">
                <a:avLst/>
              </a:prstGeom>
              <a:solidFill>
                <a:srgbClr val="F00014"/>
              </a:solidFill>
              <a:ln w="9525">
                <a:noFill/>
                <a:miter lim="800000"/>
                <a:headEnd/>
                <a:tailEnd/>
              </a:ln>
            </p:spPr>
            <p:txBody>
              <a:bodyPr/>
              <a:lstStyle/>
              <a:p>
                <a:pPr eaLnBrk="0" hangingPunct="0"/>
                <a:endParaRPr lang="pt-PT"/>
              </a:p>
            </p:txBody>
          </p:sp>
          <p:pic>
            <p:nvPicPr>
              <p:cNvPr id="21853" name="Picture 226"/>
              <p:cNvPicPr>
                <a:picLocks noChangeAspect="1" noChangeArrowheads="1"/>
              </p:cNvPicPr>
              <p:nvPr/>
            </p:nvPicPr>
            <p:blipFill>
              <a:blip r:embed="rId13"/>
              <a:srcRect/>
              <a:stretch>
                <a:fillRect/>
              </a:stretch>
            </p:blipFill>
            <p:spPr bwMode="auto">
              <a:xfrm>
                <a:off x="1860" y="1523"/>
                <a:ext cx="13" cy="1"/>
              </a:xfrm>
              <a:prstGeom prst="rect">
                <a:avLst/>
              </a:prstGeom>
              <a:noFill/>
              <a:ln w="9525">
                <a:noFill/>
                <a:miter lim="800000"/>
                <a:headEnd/>
                <a:tailEnd/>
              </a:ln>
            </p:spPr>
          </p:pic>
          <p:sp>
            <p:nvSpPr>
              <p:cNvPr id="21854" name="Rectangle 227"/>
              <p:cNvSpPr>
                <a:spLocks noChangeArrowheads="1"/>
              </p:cNvSpPr>
              <p:nvPr/>
            </p:nvSpPr>
            <p:spPr bwMode="auto">
              <a:xfrm>
                <a:off x="981" y="1394"/>
                <a:ext cx="1529" cy="14"/>
              </a:xfrm>
              <a:prstGeom prst="rect">
                <a:avLst/>
              </a:prstGeom>
              <a:solidFill>
                <a:srgbClr val="F00014"/>
              </a:solidFill>
              <a:ln w="9525">
                <a:noFill/>
                <a:miter lim="800000"/>
                <a:headEnd/>
                <a:tailEnd/>
              </a:ln>
            </p:spPr>
            <p:txBody>
              <a:bodyPr/>
              <a:lstStyle/>
              <a:p>
                <a:pPr eaLnBrk="0" hangingPunct="0"/>
                <a:endParaRPr lang="pt-PT"/>
              </a:p>
            </p:txBody>
          </p:sp>
          <p:sp>
            <p:nvSpPr>
              <p:cNvPr id="21855" name="Rectangle 228"/>
              <p:cNvSpPr>
                <a:spLocks noChangeArrowheads="1"/>
              </p:cNvSpPr>
              <p:nvPr/>
            </p:nvSpPr>
            <p:spPr bwMode="auto">
              <a:xfrm>
                <a:off x="981" y="1408"/>
                <a:ext cx="1529" cy="19"/>
              </a:xfrm>
              <a:prstGeom prst="rect">
                <a:avLst/>
              </a:prstGeom>
              <a:solidFill>
                <a:srgbClr val="EF0017"/>
              </a:solidFill>
              <a:ln w="9525">
                <a:noFill/>
                <a:miter lim="800000"/>
                <a:headEnd/>
                <a:tailEnd/>
              </a:ln>
            </p:spPr>
            <p:txBody>
              <a:bodyPr/>
              <a:lstStyle/>
              <a:p>
                <a:pPr eaLnBrk="0" hangingPunct="0"/>
                <a:endParaRPr lang="pt-PT"/>
              </a:p>
            </p:txBody>
          </p:sp>
          <p:pic>
            <p:nvPicPr>
              <p:cNvPr id="21856" name="Picture 229"/>
              <p:cNvPicPr>
                <a:picLocks noChangeAspect="1" noChangeArrowheads="1"/>
              </p:cNvPicPr>
              <p:nvPr/>
            </p:nvPicPr>
            <p:blipFill>
              <a:blip r:embed="rId17"/>
              <a:srcRect/>
              <a:stretch>
                <a:fillRect/>
              </a:stretch>
            </p:blipFill>
            <p:spPr bwMode="auto">
              <a:xfrm>
                <a:off x="1873" y="1523"/>
                <a:ext cx="20" cy="1"/>
              </a:xfrm>
              <a:prstGeom prst="rect">
                <a:avLst/>
              </a:prstGeom>
              <a:noFill/>
              <a:ln w="9525">
                <a:noFill/>
                <a:miter lim="800000"/>
                <a:headEnd/>
                <a:tailEnd/>
              </a:ln>
            </p:spPr>
          </p:pic>
          <p:sp>
            <p:nvSpPr>
              <p:cNvPr id="21857" name="Rectangle 230"/>
              <p:cNvSpPr>
                <a:spLocks noChangeArrowheads="1"/>
              </p:cNvSpPr>
              <p:nvPr/>
            </p:nvSpPr>
            <p:spPr bwMode="auto">
              <a:xfrm>
                <a:off x="981" y="1408"/>
                <a:ext cx="1529" cy="19"/>
              </a:xfrm>
              <a:prstGeom prst="rect">
                <a:avLst/>
              </a:prstGeom>
              <a:solidFill>
                <a:srgbClr val="EF0017"/>
              </a:solidFill>
              <a:ln w="9525">
                <a:noFill/>
                <a:miter lim="800000"/>
                <a:headEnd/>
                <a:tailEnd/>
              </a:ln>
            </p:spPr>
            <p:txBody>
              <a:bodyPr/>
              <a:lstStyle/>
              <a:p>
                <a:pPr eaLnBrk="0" hangingPunct="0"/>
                <a:endParaRPr lang="pt-PT"/>
              </a:p>
            </p:txBody>
          </p:sp>
          <p:sp>
            <p:nvSpPr>
              <p:cNvPr id="21858" name="Rectangle 231"/>
              <p:cNvSpPr>
                <a:spLocks noChangeArrowheads="1"/>
              </p:cNvSpPr>
              <p:nvPr/>
            </p:nvSpPr>
            <p:spPr bwMode="auto">
              <a:xfrm>
                <a:off x="981" y="1427"/>
                <a:ext cx="1529" cy="14"/>
              </a:xfrm>
              <a:prstGeom prst="rect">
                <a:avLst/>
              </a:prstGeom>
              <a:solidFill>
                <a:srgbClr val="ED0019"/>
              </a:solidFill>
              <a:ln w="9525">
                <a:noFill/>
                <a:miter lim="800000"/>
                <a:headEnd/>
                <a:tailEnd/>
              </a:ln>
            </p:spPr>
            <p:txBody>
              <a:bodyPr/>
              <a:lstStyle/>
              <a:p>
                <a:pPr eaLnBrk="0" hangingPunct="0"/>
                <a:endParaRPr lang="pt-PT"/>
              </a:p>
            </p:txBody>
          </p:sp>
          <p:pic>
            <p:nvPicPr>
              <p:cNvPr id="21859" name="Picture 232"/>
              <p:cNvPicPr>
                <a:picLocks noChangeAspect="1" noChangeArrowheads="1"/>
              </p:cNvPicPr>
              <p:nvPr/>
            </p:nvPicPr>
            <p:blipFill>
              <a:blip r:embed="rId13"/>
              <a:srcRect/>
              <a:stretch>
                <a:fillRect/>
              </a:stretch>
            </p:blipFill>
            <p:spPr bwMode="auto">
              <a:xfrm>
                <a:off x="1893" y="1523"/>
                <a:ext cx="14" cy="1"/>
              </a:xfrm>
              <a:prstGeom prst="rect">
                <a:avLst/>
              </a:prstGeom>
              <a:noFill/>
              <a:ln w="9525">
                <a:noFill/>
                <a:miter lim="800000"/>
                <a:headEnd/>
                <a:tailEnd/>
              </a:ln>
            </p:spPr>
          </p:pic>
          <p:sp>
            <p:nvSpPr>
              <p:cNvPr id="21860" name="Rectangle 233"/>
              <p:cNvSpPr>
                <a:spLocks noChangeArrowheads="1"/>
              </p:cNvSpPr>
              <p:nvPr/>
            </p:nvSpPr>
            <p:spPr bwMode="auto">
              <a:xfrm>
                <a:off x="981" y="1427"/>
                <a:ext cx="1529" cy="14"/>
              </a:xfrm>
              <a:prstGeom prst="rect">
                <a:avLst/>
              </a:prstGeom>
              <a:solidFill>
                <a:srgbClr val="ED0019"/>
              </a:solidFill>
              <a:ln w="9525">
                <a:noFill/>
                <a:miter lim="800000"/>
                <a:headEnd/>
                <a:tailEnd/>
              </a:ln>
            </p:spPr>
            <p:txBody>
              <a:bodyPr/>
              <a:lstStyle/>
              <a:p>
                <a:pPr eaLnBrk="0" hangingPunct="0"/>
                <a:endParaRPr lang="pt-PT"/>
              </a:p>
            </p:txBody>
          </p:sp>
          <p:sp>
            <p:nvSpPr>
              <p:cNvPr id="21861" name="Rectangle 234"/>
              <p:cNvSpPr>
                <a:spLocks noChangeArrowheads="1"/>
              </p:cNvSpPr>
              <p:nvPr/>
            </p:nvSpPr>
            <p:spPr bwMode="auto">
              <a:xfrm>
                <a:off x="981" y="1441"/>
                <a:ext cx="1529" cy="8"/>
              </a:xfrm>
              <a:prstGeom prst="rect">
                <a:avLst/>
              </a:prstGeom>
              <a:solidFill>
                <a:srgbClr val="ED001C"/>
              </a:solidFill>
              <a:ln w="9525">
                <a:noFill/>
                <a:miter lim="800000"/>
                <a:headEnd/>
                <a:tailEnd/>
              </a:ln>
            </p:spPr>
            <p:txBody>
              <a:bodyPr/>
              <a:lstStyle/>
              <a:p>
                <a:pPr eaLnBrk="0" hangingPunct="0"/>
                <a:endParaRPr lang="pt-PT"/>
              </a:p>
            </p:txBody>
          </p:sp>
          <p:pic>
            <p:nvPicPr>
              <p:cNvPr id="21862" name="Picture 235"/>
              <p:cNvPicPr>
                <a:picLocks noChangeAspect="1" noChangeArrowheads="1"/>
              </p:cNvPicPr>
              <p:nvPr/>
            </p:nvPicPr>
            <p:blipFill>
              <a:blip r:embed="rId18"/>
              <a:srcRect/>
              <a:stretch>
                <a:fillRect/>
              </a:stretch>
            </p:blipFill>
            <p:spPr bwMode="auto">
              <a:xfrm>
                <a:off x="1907" y="1523"/>
                <a:ext cx="8" cy="1"/>
              </a:xfrm>
              <a:prstGeom prst="rect">
                <a:avLst/>
              </a:prstGeom>
              <a:noFill/>
              <a:ln w="9525">
                <a:noFill/>
                <a:miter lim="800000"/>
                <a:headEnd/>
                <a:tailEnd/>
              </a:ln>
            </p:spPr>
          </p:pic>
          <p:sp>
            <p:nvSpPr>
              <p:cNvPr id="21863" name="Rectangle 236"/>
              <p:cNvSpPr>
                <a:spLocks noChangeArrowheads="1"/>
              </p:cNvSpPr>
              <p:nvPr/>
            </p:nvSpPr>
            <p:spPr bwMode="auto">
              <a:xfrm>
                <a:off x="981" y="1441"/>
                <a:ext cx="1529" cy="8"/>
              </a:xfrm>
              <a:prstGeom prst="rect">
                <a:avLst/>
              </a:prstGeom>
              <a:solidFill>
                <a:srgbClr val="ED001C"/>
              </a:solidFill>
              <a:ln w="9525">
                <a:noFill/>
                <a:miter lim="800000"/>
                <a:headEnd/>
                <a:tailEnd/>
              </a:ln>
            </p:spPr>
            <p:txBody>
              <a:bodyPr/>
              <a:lstStyle/>
              <a:p>
                <a:pPr eaLnBrk="0" hangingPunct="0"/>
                <a:endParaRPr lang="pt-PT"/>
              </a:p>
            </p:txBody>
          </p:sp>
          <p:sp>
            <p:nvSpPr>
              <p:cNvPr id="21864" name="Rectangle 237"/>
              <p:cNvSpPr>
                <a:spLocks noChangeArrowheads="1"/>
              </p:cNvSpPr>
              <p:nvPr/>
            </p:nvSpPr>
            <p:spPr bwMode="auto">
              <a:xfrm>
                <a:off x="981" y="1449"/>
                <a:ext cx="1529" cy="20"/>
              </a:xfrm>
              <a:prstGeom prst="rect">
                <a:avLst/>
              </a:prstGeom>
              <a:solidFill>
                <a:srgbClr val="EA001D"/>
              </a:solidFill>
              <a:ln w="9525">
                <a:noFill/>
                <a:miter lim="800000"/>
                <a:headEnd/>
                <a:tailEnd/>
              </a:ln>
            </p:spPr>
            <p:txBody>
              <a:bodyPr/>
              <a:lstStyle/>
              <a:p>
                <a:pPr eaLnBrk="0" hangingPunct="0"/>
                <a:endParaRPr lang="pt-PT"/>
              </a:p>
            </p:txBody>
          </p:sp>
          <p:pic>
            <p:nvPicPr>
              <p:cNvPr id="21865" name="Picture 238"/>
              <p:cNvPicPr>
                <a:picLocks noChangeAspect="1" noChangeArrowheads="1"/>
              </p:cNvPicPr>
              <p:nvPr/>
            </p:nvPicPr>
            <p:blipFill>
              <a:blip r:embed="rId17"/>
              <a:srcRect/>
              <a:stretch>
                <a:fillRect/>
              </a:stretch>
            </p:blipFill>
            <p:spPr bwMode="auto">
              <a:xfrm>
                <a:off x="1915" y="1523"/>
                <a:ext cx="20" cy="1"/>
              </a:xfrm>
              <a:prstGeom prst="rect">
                <a:avLst/>
              </a:prstGeom>
              <a:noFill/>
              <a:ln w="9525">
                <a:noFill/>
                <a:miter lim="800000"/>
                <a:headEnd/>
                <a:tailEnd/>
              </a:ln>
            </p:spPr>
          </p:pic>
          <p:sp>
            <p:nvSpPr>
              <p:cNvPr id="21866" name="Rectangle 239"/>
              <p:cNvSpPr>
                <a:spLocks noChangeArrowheads="1"/>
              </p:cNvSpPr>
              <p:nvPr/>
            </p:nvSpPr>
            <p:spPr bwMode="auto">
              <a:xfrm>
                <a:off x="981" y="1449"/>
                <a:ext cx="1529" cy="20"/>
              </a:xfrm>
              <a:prstGeom prst="rect">
                <a:avLst/>
              </a:prstGeom>
              <a:solidFill>
                <a:srgbClr val="EA001D"/>
              </a:solidFill>
              <a:ln w="9525">
                <a:noFill/>
                <a:miter lim="800000"/>
                <a:headEnd/>
                <a:tailEnd/>
              </a:ln>
            </p:spPr>
            <p:txBody>
              <a:bodyPr/>
              <a:lstStyle/>
              <a:p>
                <a:pPr eaLnBrk="0" hangingPunct="0"/>
                <a:endParaRPr lang="pt-PT"/>
              </a:p>
            </p:txBody>
          </p:sp>
          <p:sp>
            <p:nvSpPr>
              <p:cNvPr id="21867" name="Rectangle 240"/>
              <p:cNvSpPr>
                <a:spLocks noChangeArrowheads="1"/>
              </p:cNvSpPr>
              <p:nvPr/>
            </p:nvSpPr>
            <p:spPr bwMode="auto">
              <a:xfrm>
                <a:off x="981" y="1469"/>
                <a:ext cx="1529" cy="6"/>
              </a:xfrm>
              <a:prstGeom prst="rect">
                <a:avLst/>
              </a:prstGeom>
              <a:solidFill>
                <a:srgbClr val="E9001F"/>
              </a:solidFill>
              <a:ln w="9525">
                <a:noFill/>
                <a:miter lim="800000"/>
                <a:headEnd/>
                <a:tailEnd/>
              </a:ln>
            </p:spPr>
            <p:txBody>
              <a:bodyPr/>
              <a:lstStyle/>
              <a:p>
                <a:pPr eaLnBrk="0" hangingPunct="0"/>
                <a:endParaRPr lang="pt-PT"/>
              </a:p>
            </p:txBody>
          </p:sp>
          <p:pic>
            <p:nvPicPr>
              <p:cNvPr id="21868" name="Picture 241"/>
              <p:cNvPicPr>
                <a:picLocks noChangeAspect="1" noChangeArrowheads="1"/>
              </p:cNvPicPr>
              <p:nvPr/>
            </p:nvPicPr>
            <p:blipFill>
              <a:blip r:embed="rId3"/>
              <a:srcRect/>
              <a:stretch>
                <a:fillRect/>
              </a:stretch>
            </p:blipFill>
            <p:spPr bwMode="auto">
              <a:xfrm>
                <a:off x="1935" y="1523"/>
                <a:ext cx="6" cy="1"/>
              </a:xfrm>
              <a:prstGeom prst="rect">
                <a:avLst/>
              </a:prstGeom>
              <a:noFill/>
              <a:ln w="9525">
                <a:noFill/>
                <a:miter lim="800000"/>
                <a:headEnd/>
                <a:tailEnd/>
              </a:ln>
            </p:spPr>
          </p:pic>
          <p:sp>
            <p:nvSpPr>
              <p:cNvPr id="21869" name="Rectangle 242"/>
              <p:cNvSpPr>
                <a:spLocks noChangeArrowheads="1"/>
              </p:cNvSpPr>
              <p:nvPr/>
            </p:nvSpPr>
            <p:spPr bwMode="auto">
              <a:xfrm>
                <a:off x="981" y="1469"/>
                <a:ext cx="1529" cy="6"/>
              </a:xfrm>
              <a:prstGeom prst="rect">
                <a:avLst/>
              </a:prstGeom>
              <a:solidFill>
                <a:srgbClr val="E9001F"/>
              </a:solidFill>
              <a:ln w="9525">
                <a:noFill/>
                <a:miter lim="800000"/>
                <a:headEnd/>
                <a:tailEnd/>
              </a:ln>
            </p:spPr>
            <p:txBody>
              <a:bodyPr/>
              <a:lstStyle/>
              <a:p>
                <a:pPr eaLnBrk="0" hangingPunct="0"/>
                <a:endParaRPr lang="pt-PT"/>
              </a:p>
            </p:txBody>
          </p:sp>
          <p:sp>
            <p:nvSpPr>
              <p:cNvPr id="21870" name="Rectangle 243"/>
              <p:cNvSpPr>
                <a:spLocks noChangeArrowheads="1"/>
              </p:cNvSpPr>
              <p:nvPr/>
            </p:nvSpPr>
            <p:spPr bwMode="auto">
              <a:xfrm>
                <a:off x="981" y="1475"/>
                <a:ext cx="1529" cy="19"/>
              </a:xfrm>
              <a:prstGeom prst="rect">
                <a:avLst/>
              </a:prstGeom>
              <a:solidFill>
                <a:srgbClr val="E90021"/>
              </a:solidFill>
              <a:ln w="9525">
                <a:noFill/>
                <a:miter lim="800000"/>
                <a:headEnd/>
                <a:tailEnd/>
              </a:ln>
            </p:spPr>
            <p:txBody>
              <a:bodyPr/>
              <a:lstStyle/>
              <a:p>
                <a:pPr eaLnBrk="0" hangingPunct="0"/>
                <a:endParaRPr lang="pt-PT"/>
              </a:p>
            </p:txBody>
          </p:sp>
          <p:pic>
            <p:nvPicPr>
              <p:cNvPr id="21871" name="Picture 244"/>
              <p:cNvPicPr>
                <a:picLocks noChangeAspect="1" noChangeArrowheads="1"/>
              </p:cNvPicPr>
              <p:nvPr/>
            </p:nvPicPr>
            <p:blipFill>
              <a:blip r:embed="rId19"/>
              <a:srcRect/>
              <a:stretch>
                <a:fillRect/>
              </a:stretch>
            </p:blipFill>
            <p:spPr bwMode="auto">
              <a:xfrm>
                <a:off x="1941" y="1523"/>
                <a:ext cx="19" cy="1"/>
              </a:xfrm>
              <a:prstGeom prst="rect">
                <a:avLst/>
              </a:prstGeom>
              <a:noFill/>
              <a:ln w="9525">
                <a:noFill/>
                <a:miter lim="800000"/>
                <a:headEnd/>
                <a:tailEnd/>
              </a:ln>
            </p:spPr>
          </p:pic>
          <p:sp>
            <p:nvSpPr>
              <p:cNvPr id="21872" name="Rectangle 245"/>
              <p:cNvSpPr>
                <a:spLocks noChangeArrowheads="1"/>
              </p:cNvSpPr>
              <p:nvPr/>
            </p:nvSpPr>
            <p:spPr bwMode="auto">
              <a:xfrm>
                <a:off x="981" y="1475"/>
                <a:ext cx="1529" cy="19"/>
              </a:xfrm>
              <a:prstGeom prst="rect">
                <a:avLst/>
              </a:prstGeom>
              <a:solidFill>
                <a:srgbClr val="E90021"/>
              </a:solidFill>
              <a:ln w="9525">
                <a:noFill/>
                <a:miter lim="800000"/>
                <a:headEnd/>
                <a:tailEnd/>
              </a:ln>
            </p:spPr>
            <p:txBody>
              <a:bodyPr/>
              <a:lstStyle/>
              <a:p>
                <a:pPr eaLnBrk="0" hangingPunct="0"/>
                <a:endParaRPr lang="pt-PT"/>
              </a:p>
            </p:txBody>
          </p:sp>
          <p:sp>
            <p:nvSpPr>
              <p:cNvPr id="21873" name="Rectangle 246"/>
              <p:cNvSpPr>
                <a:spLocks noChangeArrowheads="1"/>
              </p:cNvSpPr>
              <p:nvPr/>
            </p:nvSpPr>
            <p:spPr bwMode="auto">
              <a:xfrm>
                <a:off x="981" y="1494"/>
                <a:ext cx="1529" cy="14"/>
              </a:xfrm>
              <a:prstGeom prst="rect">
                <a:avLst/>
              </a:prstGeom>
              <a:solidFill>
                <a:srgbClr val="E60023"/>
              </a:solidFill>
              <a:ln w="9525">
                <a:noFill/>
                <a:miter lim="800000"/>
                <a:headEnd/>
                <a:tailEnd/>
              </a:ln>
            </p:spPr>
            <p:txBody>
              <a:bodyPr/>
              <a:lstStyle/>
              <a:p>
                <a:pPr eaLnBrk="0" hangingPunct="0"/>
                <a:endParaRPr lang="pt-PT"/>
              </a:p>
            </p:txBody>
          </p:sp>
          <p:pic>
            <p:nvPicPr>
              <p:cNvPr id="21874" name="Picture 247"/>
              <p:cNvPicPr>
                <a:picLocks noChangeAspect="1" noChangeArrowheads="1"/>
              </p:cNvPicPr>
              <p:nvPr/>
            </p:nvPicPr>
            <p:blipFill>
              <a:blip r:embed="rId20"/>
              <a:srcRect/>
              <a:stretch>
                <a:fillRect/>
              </a:stretch>
            </p:blipFill>
            <p:spPr bwMode="auto">
              <a:xfrm>
                <a:off x="1960" y="1523"/>
                <a:ext cx="14" cy="1"/>
              </a:xfrm>
              <a:prstGeom prst="rect">
                <a:avLst/>
              </a:prstGeom>
              <a:noFill/>
              <a:ln w="9525">
                <a:noFill/>
                <a:miter lim="800000"/>
                <a:headEnd/>
                <a:tailEnd/>
              </a:ln>
            </p:spPr>
          </p:pic>
          <p:sp>
            <p:nvSpPr>
              <p:cNvPr id="21875" name="Rectangle 248"/>
              <p:cNvSpPr>
                <a:spLocks noChangeArrowheads="1"/>
              </p:cNvSpPr>
              <p:nvPr/>
            </p:nvSpPr>
            <p:spPr bwMode="auto">
              <a:xfrm>
                <a:off x="981" y="1494"/>
                <a:ext cx="1529" cy="14"/>
              </a:xfrm>
              <a:prstGeom prst="rect">
                <a:avLst/>
              </a:prstGeom>
              <a:solidFill>
                <a:srgbClr val="E60023"/>
              </a:solidFill>
              <a:ln w="9525">
                <a:noFill/>
                <a:miter lim="800000"/>
                <a:headEnd/>
                <a:tailEnd/>
              </a:ln>
            </p:spPr>
            <p:txBody>
              <a:bodyPr/>
              <a:lstStyle/>
              <a:p>
                <a:pPr eaLnBrk="0" hangingPunct="0"/>
                <a:endParaRPr lang="pt-PT"/>
              </a:p>
            </p:txBody>
          </p:sp>
          <p:sp>
            <p:nvSpPr>
              <p:cNvPr id="21876" name="Rectangle 249"/>
              <p:cNvSpPr>
                <a:spLocks noChangeArrowheads="1"/>
              </p:cNvSpPr>
              <p:nvPr/>
            </p:nvSpPr>
            <p:spPr bwMode="auto">
              <a:xfrm>
                <a:off x="981" y="1508"/>
                <a:ext cx="1529" cy="20"/>
              </a:xfrm>
              <a:prstGeom prst="rect">
                <a:avLst/>
              </a:prstGeom>
              <a:solidFill>
                <a:srgbClr val="E50026"/>
              </a:solidFill>
              <a:ln w="9525">
                <a:noFill/>
                <a:miter lim="800000"/>
                <a:headEnd/>
                <a:tailEnd/>
              </a:ln>
            </p:spPr>
            <p:txBody>
              <a:bodyPr/>
              <a:lstStyle/>
              <a:p>
                <a:pPr eaLnBrk="0" hangingPunct="0"/>
                <a:endParaRPr lang="pt-PT"/>
              </a:p>
            </p:txBody>
          </p:sp>
          <p:pic>
            <p:nvPicPr>
              <p:cNvPr id="21877" name="Picture 250"/>
              <p:cNvPicPr>
                <a:picLocks noChangeAspect="1" noChangeArrowheads="1"/>
              </p:cNvPicPr>
              <p:nvPr/>
            </p:nvPicPr>
            <p:blipFill>
              <a:blip r:embed="rId19"/>
              <a:srcRect/>
              <a:stretch>
                <a:fillRect/>
              </a:stretch>
            </p:blipFill>
            <p:spPr bwMode="auto">
              <a:xfrm>
                <a:off x="1974" y="1523"/>
                <a:ext cx="19" cy="1"/>
              </a:xfrm>
              <a:prstGeom prst="rect">
                <a:avLst/>
              </a:prstGeom>
              <a:noFill/>
              <a:ln w="9525">
                <a:noFill/>
                <a:miter lim="800000"/>
                <a:headEnd/>
                <a:tailEnd/>
              </a:ln>
            </p:spPr>
          </p:pic>
          <p:sp>
            <p:nvSpPr>
              <p:cNvPr id="21878" name="Rectangle 251"/>
              <p:cNvSpPr>
                <a:spLocks noChangeArrowheads="1"/>
              </p:cNvSpPr>
              <p:nvPr/>
            </p:nvSpPr>
            <p:spPr bwMode="auto">
              <a:xfrm>
                <a:off x="981" y="1508"/>
                <a:ext cx="1529" cy="20"/>
              </a:xfrm>
              <a:prstGeom prst="rect">
                <a:avLst/>
              </a:prstGeom>
              <a:solidFill>
                <a:srgbClr val="E50026"/>
              </a:solidFill>
              <a:ln w="9525">
                <a:noFill/>
                <a:miter lim="800000"/>
                <a:headEnd/>
                <a:tailEnd/>
              </a:ln>
            </p:spPr>
            <p:txBody>
              <a:bodyPr/>
              <a:lstStyle/>
              <a:p>
                <a:pPr eaLnBrk="0" hangingPunct="0"/>
                <a:endParaRPr lang="pt-PT"/>
              </a:p>
            </p:txBody>
          </p:sp>
          <p:sp>
            <p:nvSpPr>
              <p:cNvPr id="21879" name="Rectangle 252"/>
              <p:cNvSpPr>
                <a:spLocks noChangeArrowheads="1"/>
              </p:cNvSpPr>
              <p:nvPr/>
            </p:nvSpPr>
            <p:spPr bwMode="auto">
              <a:xfrm>
                <a:off x="981" y="1528"/>
                <a:ext cx="1529" cy="11"/>
              </a:xfrm>
              <a:prstGeom prst="rect">
                <a:avLst/>
              </a:prstGeom>
              <a:solidFill>
                <a:srgbClr val="E40028"/>
              </a:solidFill>
              <a:ln w="9525">
                <a:noFill/>
                <a:miter lim="800000"/>
                <a:headEnd/>
                <a:tailEnd/>
              </a:ln>
            </p:spPr>
            <p:txBody>
              <a:bodyPr/>
              <a:lstStyle/>
              <a:p>
                <a:pPr eaLnBrk="0" hangingPunct="0"/>
                <a:endParaRPr lang="pt-PT"/>
              </a:p>
            </p:txBody>
          </p:sp>
          <p:pic>
            <p:nvPicPr>
              <p:cNvPr id="21880" name="Picture 253"/>
              <p:cNvPicPr>
                <a:picLocks noChangeAspect="1" noChangeArrowheads="1"/>
              </p:cNvPicPr>
              <p:nvPr/>
            </p:nvPicPr>
            <p:blipFill>
              <a:blip r:embed="rId16"/>
              <a:srcRect/>
              <a:stretch>
                <a:fillRect/>
              </a:stretch>
            </p:blipFill>
            <p:spPr bwMode="auto">
              <a:xfrm>
                <a:off x="1993" y="1523"/>
                <a:ext cx="12" cy="1"/>
              </a:xfrm>
              <a:prstGeom prst="rect">
                <a:avLst/>
              </a:prstGeom>
              <a:noFill/>
              <a:ln w="9525">
                <a:noFill/>
                <a:miter lim="800000"/>
                <a:headEnd/>
                <a:tailEnd/>
              </a:ln>
            </p:spPr>
          </p:pic>
          <p:sp>
            <p:nvSpPr>
              <p:cNvPr id="21881" name="Rectangle 254"/>
              <p:cNvSpPr>
                <a:spLocks noChangeArrowheads="1"/>
              </p:cNvSpPr>
              <p:nvPr/>
            </p:nvSpPr>
            <p:spPr bwMode="auto">
              <a:xfrm>
                <a:off x="981" y="1528"/>
                <a:ext cx="1529" cy="11"/>
              </a:xfrm>
              <a:prstGeom prst="rect">
                <a:avLst/>
              </a:prstGeom>
              <a:solidFill>
                <a:srgbClr val="E40028"/>
              </a:solidFill>
              <a:ln w="9525">
                <a:noFill/>
                <a:miter lim="800000"/>
                <a:headEnd/>
                <a:tailEnd/>
              </a:ln>
            </p:spPr>
            <p:txBody>
              <a:bodyPr/>
              <a:lstStyle/>
              <a:p>
                <a:pPr eaLnBrk="0" hangingPunct="0"/>
                <a:endParaRPr lang="pt-PT"/>
              </a:p>
            </p:txBody>
          </p:sp>
          <p:sp>
            <p:nvSpPr>
              <p:cNvPr id="21882" name="Rectangle 255"/>
              <p:cNvSpPr>
                <a:spLocks noChangeArrowheads="1"/>
              </p:cNvSpPr>
              <p:nvPr/>
            </p:nvSpPr>
            <p:spPr bwMode="auto">
              <a:xfrm>
                <a:off x="981" y="1539"/>
                <a:ext cx="1529" cy="11"/>
              </a:xfrm>
              <a:prstGeom prst="rect">
                <a:avLst/>
              </a:prstGeom>
              <a:solidFill>
                <a:srgbClr val="E10029"/>
              </a:solidFill>
              <a:ln w="9525">
                <a:noFill/>
                <a:miter lim="800000"/>
                <a:headEnd/>
                <a:tailEnd/>
              </a:ln>
            </p:spPr>
            <p:txBody>
              <a:bodyPr/>
              <a:lstStyle/>
              <a:p>
                <a:pPr eaLnBrk="0" hangingPunct="0"/>
                <a:endParaRPr lang="pt-PT"/>
              </a:p>
            </p:txBody>
          </p:sp>
          <p:pic>
            <p:nvPicPr>
              <p:cNvPr id="21883" name="Picture 256"/>
              <p:cNvPicPr>
                <a:picLocks noChangeAspect="1" noChangeArrowheads="1"/>
              </p:cNvPicPr>
              <p:nvPr/>
            </p:nvPicPr>
            <p:blipFill>
              <a:blip r:embed="rId14"/>
              <a:srcRect/>
              <a:stretch>
                <a:fillRect/>
              </a:stretch>
            </p:blipFill>
            <p:spPr bwMode="auto">
              <a:xfrm>
                <a:off x="2005" y="1523"/>
                <a:ext cx="11" cy="1"/>
              </a:xfrm>
              <a:prstGeom prst="rect">
                <a:avLst/>
              </a:prstGeom>
              <a:noFill/>
              <a:ln w="9525">
                <a:noFill/>
                <a:miter lim="800000"/>
                <a:headEnd/>
                <a:tailEnd/>
              </a:ln>
            </p:spPr>
          </p:pic>
          <p:sp>
            <p:nvSpPr>
              <p:cNvPr id="21884" name="Rectangle 257"/>
              <p:cNvSpPr>
                <a:spLocks noChangeArrowheads="1"/>
              </p:cNvSpPr>
              <p:nvPr/>
            </p:nvSpPr>
            <p:spPr bwMode="auto">
              <a:xfrm>
                <a:off x="981" y="1539"/>
                <a:ext cx="1529" cy="11"/>
              </a:xfrm>
              <a:prstGeom prst="rect">
                <a:avLst/>
              </a:prstGeom>
              <a:solidFill>
                <a:srgbClr val="E10029"/>
              </a:solidFill>
              <a:ln w="9525">
                <a:noFill/>
                <a:miter lim="800000"/>
                <a:headEnd/>
                <a:tailEnd/>
              </a:ln>
            </p:spPr>
            <p:txBody>
              <a:bodyPr/>
              <a:lstStyle/>
              <a:p>
                <a:pPr eaLnBrk="0" hangingPunct="0"/>
                <a:endParaRPr lang="pt-PT"/>
              </a:p>
            </p:txBody>
          </p:sp>
          <p:sp>
            <p:nvSpPr>
              <p:cNvPr id="21885" name="Rectangle 258"/>
              <p:cNvSpPr>
                <a:spLocks noChangeArrowheads="1"/>
              </p:cNvSpPr>
              <p:nvPr/>
            </p:nvSpPr>
            <p:spPr bwMode="auto">
              <a:xfrm>
                <a:off x="981" y="1550"/>
                <a:ext cx="1529" cy="20"/>
              </a:xfrm>
              <a:prstGeom prst="rect">
                <a:avLst/>
              </a:prstGeom>
              <a:solidFill>
                <a:srgbClr val="E0002C"/>
              </a:solidFill>
              <a:ln w="9525">
                <a:noFill/>
                <a:miter lim="800000"/>
                <a:headEnd/>
                <a:tailEnd/>
              </a:ln>
            </p:spPr>
            <p:txBody>
              <a:bodyPr/>
              <a:lstStyle/>
              <a:p>
                <a:pPr eaLnBrk="0" hangingPunct="0"/>
                <a:endParaRPr lang="pt-PT"/>
              </a:p>
            </p:txBody>
          </p:sp>
          <p:pic>
            <p:nvPicPr>
              <p:cNvPr id="21886" name="Picture 259"/>
              <p:cNvPicPr>
                <a:picLocks noChangeAspect="1" noChangeArrowheads="1"/>
              </p:cNvPicPr>
              <p:nvPr/>
            </p:nvPicPr>
            <p:blipFill>
              <a:blip r:embed="rId17"/>
              <a:srcRect/>
              <a:stretch>
                <a:fillRect/>
              </a:stretch>
            </p:blipFill>
            <p:spPr bwMode="auto">
              <a:xfrm>
                <a:off x="2016" y="1523"/>
                <a:ext cx="20" cy="1"/>
              </a:xfrm>
              <a:prstGeom prst="rect">
                <a:avLst/>
              </a:prstGeom>
              <a:noFill/>
              <a:ln w="9525">
                <a:noFill/>
                <a:miter lim="800000"/>
                <a:headEnd/>
                <a:tailEnd/>
              </a:ln>
            </p:spPr>
          </p:pic>
          <p:sp>
            <p:nvSpPr>
              <p:cNvPr id="21887" name="Rectangle 260"/>
              <p:cNvSpPr>
                <a:spLocks noChangeArrowheads="1"/>
              </p:cNvSpPr>
              <p:nvPr/>
            </p:nvSpPr>
            <p:spPr bwMode="auto">
              <a:xfrm>
                <a:off x="981" y="1550"/>
                <a:ext cx="1529" cy="20"/>
              </a:xfrm>
              <a:prstGeom prst="rect">
                <a:avLst/>
              </a:prstGeom>
              <a:solidFill>
                <a:srgbClr val="E0002C"/>
              </a:solidFill>
              <a:ln w="9525">
                <a:noFill/>
                <a:miter lim="800000"/>
                <a:headEnd/>
                <a:tailEnd/>
              </a:ln>
            </p:spPr>
            <p:txBody>
              <a:bodyPr/>
              <a:lstStyle/>
              <a:p>
                <a:pPr eaLnBrk="0" hangingPunct="0"/>
                <a:endParaRPr lang="pt-PT"/>
              </a:p>
            </p:txBody>
          </p:sp>
          <p:sp>
            <p:nvSpPr>
              <p:cNvPr id="21888" name="Rectangle 261"/>
              <p:cNvSpPr>
                <a:spLocks noChangeArrowheads="1"/>
              </p:cNvSpPr>
              <p:nvPr/>
            </p:nvSpPr>
            <p:spPr bwMode="auto">
              <a:xfrm>
                <a:off x="981" y="1570"/>
                <a:ext cx="1529" cy="2"/>
              </a:xfrm>
              <a:prstGeom prst="rect">
                <a:avLst/>
              </a:prstGeom>
              <a:solidFill>
                <a:srgbClr val="E0002E"/>
              </a:solidFill>
              <a:ln w="9525">
                <a:noFill/>
                <a:miter lim="800000"/>
                <a:headEnd/>
                <a:tailEnd/>
              </a:ln>
            </p:spPr>
            <p:txBody>
              <a:bodyPr/>
              <a:lstStyle/>
              <a:p>
                <a:pPr eaLnBrk="0" hangingPunct="0"/>
                <a:endParaRPr lang="pt-PT"/>
              </a:p>
            </p:txBody>
          </p:sp>
          <p:pic>
            <p:nvPicPr>
              <p:cNvPr id="21889" name="Picture 262"/>
              <p:cNvPicPr>
                <a:picLocks noChangeAspect="1" noChangeArrowheads="1"/>
              </p:cNvPicPr>
              <p:nvPr/>
            </p:nvPicPr>
            <p:blipFill>
              <a:blip r:embed="rId5"/>
              <a:srcRect/>
              <a:stretch>
                <a:fillRect/>
              </a:stretch>
            </p:blipFill>
            <p:spPr bwMode="auto">
              <a:xfrm>
                <a:off x="2036" y="1523"/>
                <a:ext cx="2" cy="1"/>
              </a:xfrm>
              <a:prstGeom prst="rect">
                <a:avLst/>
              </a:prstGeom>
              <a:noFill/>
              <a:ln w="9525">
                <a:noFill/>
                <a:miter lim="800000"/>
                <a:headEnd/>
                <a:tailEnd/>
              </a:ln>
            </p:spPr>
          </p:pic>
          <p:sp>
            <p:nvSpPr>
              <p:cNvPr id="21890" name="Rectangle 263"/>
              <p:cNvSpPr>
                <a:spLocks noChangeArrowheads="1"/>
              </p:cNvSpPr>
              <p:nvPr/>
            </p:nvSpPr>
            <p:spPr bwMode="auto">
              <a:xfrm>
                <a:off x="981" y="1570"/>
                <a:ext cx="1529" cy="2"/>
              </a:xfrm>
              <a:prstGeom prst="rect">
                <a:avLst/>
              </a:prstGeom>
              <a:solidFill>
                <a:srgbClr val="E0002E"/>
              </a:solidFill>
              <a:ln w="9525">
                <a:noFill/>
                <a:miter lim="800000"/>
                <a:headEnd/>
                <a:tailEnd/>
              </a:ln>
            </p:spPr>
            <p:txBody>
              <a:bodyPr/>
              <a:lstStyle/>
              <a:p>
                <a:pPr eaLnBrk="0" hangingPunct="0"/>
                <a:endParaRPr lang="pt-PT"/>
              </a:p>
            </p:txBody>
          </p:sp>
          <p:sp>
            <p:nvSpPr>
              <p:cNvPr id="21891" name="Rectangle 264"/>
              <p:cNvSpPr>
                <a:spLocks noChangeArrowheads="1"/>
              </p:cNvSpPr>
              <p:nvPr/>
            </p:nvSpPr>
            <p:spPr bwMode="auto">
              <a:xfrm>
                <a:off x="981" y="1572"/>
                <a:ext cx="1529" cy="12"/>
              </a:xfrm>
              <a:prstGeom prst="rect">
                <a:avLst/>
              </a:prstGeom>
              <a:solidFill>
                <a:srgbClr val="DE002E"/>
              </a:solidFill>
              <a:ln w="9525">
                <a:noFill/>
                <a:miter lim="800000"/>
                <a:headEnd/>
                <a:tailEnd/>
              </a:ln>
            </p:spPr>
            <p:txBody>
              <a:bodyPr/>
              <a:lstStyle/>
              <a:p>
                <a:pPr eaLnBrk="0" hangingPunct="0"/>
                <a:endParaRPr lang="pt-PT"/>
              </a:p>
            </p:txBody>
          </p:sp>
          <p:pic>
            <p:nvPicPr>
              <p:cNvPr id="21892" name="Picture 265"/>
              <p:cNvPicPr>
                <a:picLocks noChangeAspect="1" noChangeArrowheads="1"/>
              </p:cNvPicPr>
              <p:nvPr/>
            </p:nvPicPr>
            <p:blipFill>
              <a:blip r:embed="rId16"/>
              <a:srcRect/>
              <a:stretch>
                <a:fillRect/>
              </a:stretch>
            </p:blipFill>
            <p:spPr bwMode="auto">
              <a:xfrm>
                <a:off x="2038" y="1523"/>
                <a:ext cx="12" cy="1"/>
              </a:xfrm>
              <a:prstGeom prst="rect">
                <a:avLst/>
              </a:prstGeom>
              <a:noFill/>
              <a:ln w="9525">
                <a:noFill/>
                <a:miter lim="800000"/>
                <a:headEnd/>
                <a:tailEnd/>
              </a:ln>
            </p:spPr>
          </p:pic>
          <p:sp>
            <p:nvSpPr>
              <p:cNvPr id="21893" name="Rectangle 266"/>
              <p:cNvSpPr>
                <a:spLocks noChangeArrowheads="1"/>
              </p:cNvSpPr>
              <p:nvPr/>
            </p:nvSpPr>
            <p:spPr bwMode="auto">
              <a:xfrm>
                <a:off x="981" y="1572"/>
                <a:ext cx="1529" cy="12"/>
              </a:xfrm>
              <a:prstGeom prst="rect">
                <a:avLst/>
              </a:prstGeom>
              <a:solidFill>
                <a:srgbClr val="DE002E"/>
              </a:solidFill>
              <a:ln w="9525">
                <a:noFill/>
                <a:miter lim="800000"/>
                <a:headEnd/>
                <a:tailEnd/>
              </a:ln>
            </p:spPr>
            <p:txBody>
              <a:bodyPr/>
              <a:lstStyle/>
              <a:p>
                <a:pPr eaLnBrk="0" hangingPunct="0"/>
                <a:endParaRPr lang="pt-PT"/>
              </a:p>
            </p:txBody>
          </p:sp>
          <p:sp>
            <p:nvSpPr>
              <p:cNvPr id="21894" name="Rectangle 267"/>
              <p:cNvSpPr>
                <a:spLocks noChangeArrowheads="1"/>
              </p:cNvSpPr>
              <p:nvPr/>
            </p:nvSpPr>
            <p:spPr bwMode="auto">
              <a:xfrm>
                <a:off x="981" y="1584"/>
                <a:ext cx="1529" cy="11"/>
              </a:xfrm>
              <a:prstGeom prst="rect">
                <a:avLst/>
              </a:prstGeom>
              <a:solidFill>
                <a:srgbClr val="DD0030"/>
              </a:solidFill>
              <a:ln w="9525">
                <a:noFill/>
                <a:miter lim="800000"/>
                <a:headEnd/>
                <a:tailEnd/>
              </a:ln>
            </p:spPr>
            <p:txBody>
              <a:bodyPr/>
              <a:lstStyle/>
              <a:p>
                <a:pPr eaLnBrk="0" hangingPunct="0"/>
                <a:endParaRPr lang="pt-PT"/>
              </a:p>
            </p:txBody>
          </p:sp>
          <p:pic>
            <p:nvPicPr>
              <p:cNvPr id="21895" name="Picture 268"/>
              <p:cNvPicPr>
                <a:picLocks noChangeAspect="1" noChangeArrowheads="1"/>
              </p:cNvPicPr>
              <p:nvPr/>
            </p:nvPicPr>
            <p:blipFill>
              <a:blip r:embed="rId14"/>
              <a:srcRect/>
              <a:stretch>
                <a:fillRect/>
              </a:stretch>
            </p:blipFill>
            <p:spPr bwMode="auto">
              <a:xfrm>
                <a:off x="2050" y="1523"/>
                <a:ext cx="11" cy="1"/>
              </a:xfrm>
              <a:prstGeom prst="rect">
                <a:avLst/>
              </a:prstGeom>
              <a:noFill/>
              <a:ln w="9525">
                <a:noFill/>
                <a:miter lim="800000"/>
                <a:headEnd/>
                <a:tailEnd/>
              </a:ln>
            </p:spPr>
          </p:pic>
          <p:sp>
            <p:nvSpPr>
              <p:cNvPr id="21896" name="Rectangle 269"/>
              <p:cNvSpPr>
                <a:spLocks noChangeArrowheads="1"/>
              </p:cNvSpPr>
              <p:nvPr/>
            </p:nvSpPr>
            <p:spPr bwMode="auto">
              <a:xfrm>
                <a:off x="981" y="1584"/>
                <a:ext cx="1529" cy="11"/>
              </a:xfrm>
              <a:prstGeom prst="rect">
                <a:avLst/>
              </a:prstGeom>
              <a:solidFill>
                <a:srgbClr val="DD0030"/>
              </a:solidFill>
              <a:ln w="9525">
                <a:noFill/>
                <a:miter lim="800000"/>
                <a:headEnd/>
                <a:tailEnd/>
              </a:ln>
            </p:spPr>
            <p:txBody>
              <a:bodyPr/>
              <a:lstStyle/>
              <a:p>
                <a:pPr eaLnBrk="0" hangingPunct="0"/>
                <a:endParaRPr lang="pt-PT"/>
              </a:p>
            </p:txBody>
          </p:sp>
          <p:sp>
            <p:nvSpPr>
              <p:cNvPr id="21897" name="Rectangle 270"/>
              <p:cNvSpPr>
                <a:spLocks noChangeArrowheads="1"/>
              </p:cNvSpPr>
              <p:nvPr/>
            </p:nvSpPr>
            <p:spPr bwMode="auto">
              <a:xfrm>
                <a:off x="981" y="1595"/>
                <a:ext cx="1529" cy="11"/>
              </a:xfrm>
              <a:prstGeom prst="rect">
                <a:avLst/>
              </a:prstGeom>
              <a:solidFill>
                <a:srgbClr val="DD0032"/>
              </a:solidFill>
              <a:ln w="9525">
                <a:noFill/>
                <a:miter lim="800000"/>
                <a:headEnd/>
                <a:tailEnd/>
              </a:ln>
            </p:spPr>
            <p:txBody>
              <a:bodyPr/>
              <a:lstStyle/>
              <a:p>
                <a:pPr eaLnBrk="0" hangingPunct="0"/>
                <a:endParaRPr lang="pt-PT"/>
              </a:p>
            </p:txBody>
          </p:sp>
          <p:pic>
            <p:nvPicPr>
              <p:cNvPr id="21898" name="Picture 271"/>
              <p:cNvPicPr>
                <a:picLocks noChangeAspect="1" noChangeArrowheads="1"/>
              </p:cNvPicPr>
              <p:nvPr/>
            </p:nvPicPr>
            <p:blipFill>
              <a:blip r:embed="rId14"/>
              <a:srcRect/>
              <a:stretch>
                <a:fillRect/>
              </a:stretch>
            </p:blipFill>
            <p:spPr bwMode="auto">
              <a:xfrm>
                <a:off x="2061" y="1523"/>
                <a:ext cx="11" cy="1"/>
              </a:xfrm>
              <a:prstGeom prst="rect">
                <a:avLst/>
              </a:prstGeom>
              <a:noFill/>
              <a:ln w="9525">
                <a:noFill/>
                <a:miter lim="800000"/>
                <a:headEnd/>
                <a:tailEnd/>
              </a:ln>
            </p:spPr>
          </p:pic>
          <p:sp>
            <p:nvSpPr>
              <p:cNvPr id="21899" name="Rectangle 272"/>
              <p:cNvSpPr>
                <a:spLocks noChangeArrowheads="1"/>
              </p:cNvSpPr>
              <p:nvPr/>
            </p:nvSpPr>
            <p:spPr bwMode="auto">
              <a:xfrm>
                <a:off x="981" y="1595"/>
                <a:ext cx="1529" cy="11"/>
              </a:xfrm>
              <a:prstGeom prst="rect">
                <a:avLst/>
              </a:prstGeom>
              <a:solidFill>
                <a:srgbClr val="DD0032"/>
              </a:solidFill>
              <a:ln w="9525">
                <a:noFill/>
                <a:miter lim="800000"/>
                <a:headEnd/>
                <a:tailEnd/>
              </a:ln>
            </p:spPr>
            <p:txBody>
              <a:bodyPr/>
              <a:lstStyle/>
              <a:p>
                <a:pPr eaLnBrk="0" hangingPunct="0"/>
                <a:endParaRPr lang="pt-PT"/>
              </a:p>
            </p:txBody>
          </p:sp>
          <p:sp>
            <p:nvSpPr>
              <p:cNvPr id="21900" name="Rectangle 273"/>
              <p:cNvSpPr>
                <a:spLocks noChangeArrowheads="1"/>
              </p:cNvSpPr>
              <p:nvPr/>
            </p:nvSpPr>
            <p:spPr bwMode="auto">
              <a:xfrm>
                <a:off x="981" y="1606"/>
                <a:ext cx="1529" cy="11"/>
              </a:xfrm>
              <a:prstGeom prst="rect">
                <a:avLst/>
              </a:prstGeom>
              <a:solidFill>
                <a:srgbClr val="DB0033"/>
              </a:solidFill>
              <a:ln w="9525">
                <a:noFill/>
                <a:miter lim="800000"/>
                <a:headEnd/>
                <a:tailEnd/>
              </a:ln>
            </p:spPr>
            <p:txBody>
              <a:bodyPr/>
              <a:lstStyle/>
              <a:p>
                <a:pPr eaLnBrk="0" hangingPunct="0"/>
                <a:endParaRPr lang="pt-PT"/>
              </a:p>
            </p:txBody>
          </p:sp>
          <p:pic>
            <p:nvPicPr>
              <p:cNvPr id="21901" name="Picture 274"/>
              <p:cNvPicPr>
                <a:picLocks noChangeAspect="1" noChangeArrowheads="1"/>
              </p:cNvPicPr>
              <p:nvPr/>
            </p:nvPicPr>
            <p:blipFill>
              <a:blip r:embed="rId14"/>
              <a:srcRect/>
              <a:stretch>
                <a:fillRect/>
              </a:stretch>
            </p:blipFill>
            <p:spPr bwMode="auto">
              <a:xfrm>
                <a:off x="2072" y="1523"/>
                <a:ext cx="11" cy="1"/>
              </a:xfrm>
              <a:prstGeom prst="rect">
                <a:avLst/>
              </a:prstGeom>
              <a:noFill/>
              <a:ln w="9525">
                <a:noFill/>
                <a:miter lim="800000"/>
                <a:headEnd/>
                <a:tailEnd/>
              </a:ln>
            </p:spPr>
          </p:pic>
          <p:sp>
            <p:nvSpPr>
              <p:cNvPr id="21902" name="Rectangle 275"/>
              <p:cNvSpPr>
                <a:spLocks noChangeArrowheads="1"/>
              </p:cNvSpPr>
              <p:nvPr/>
            </p:nvSpPr>
            <p:spPr bwMode="auto">
              <a:xfrm>
                <a:off x="981" y="1606"/>
                <a:ext cx="1529" cy="11"/>
              </a:xfrm>
              <a:prstGeom prst="rect">
                <a:avLst/>
              </a:prstGeom>
              <a:solidFill>
                <a:srgbClr val="DB0033"/>
              </a:solidFill>
              <a:ln w="9525">
                <a:noFill/>
                <a:miter lim="800000"/>
                <a:headEnd/>
                <a:tailEnd/>
              </a:ln>
            </p:spPr>
            <p:txBody>
              <a:bodyPr/>
              <a:lstStyle/>
              <a:p>
                <a:pPr eaLnBrk="0" hangingPunct="0"/>
                <a:endParaRPr lang="pt-PT"/>
              </a:p>
            </p:txBody>
          </p:sp>
          <p:sp>
            <p:nvSpPr>
              <p:cNvPr id="21903" name="Rectangle 276"/>
              <p:cNvSpPr>
                <a:spLocks noChangeArrowheads="1"/>
              </p:cNvSpPr>
              <p:nvPr/>
            </p:nvSpPr>
            <p:spPr bwMode="auto">
              <a:xfrm>
                <a:off x="981" y="1617"/>
                <a:ext cx="1529" cy="11"/>
              </a:xfrm>
              <a:prstGeom prst="rect">
                <a:avLst/>
              </a:prstGeom>
              <a:solidFill>
                <a:srgbClr val="DA0035"/>
              </a:solidFill>
              <a:ln w="9525">
                <a:noFill/>
                <a:miter lim="800000"/>
                <a:headEnd/>
                <a:tailEnd/>
              </a:ln>
            </p:spPr>
            <p:txBody>
              <a:bodyPr/>
              <a:lstStyle/>
              <a:p>
                <a:pPr eaLnBrk="0" hangingPunct="0"/>
                <a:endParaRPr lang="pt-PT"/>
              </a:p>
            </p:txBody>
          </p:sp>
          <p:pic>
            <p:nvPicPr>
              <p:cNvPr id="21904" name="Picture 277"/>
              <p:cNvPicPr>
                <a:picLocks noChangeAspect="1" noChangeArrowheads="1"/>
              </p:cNvPicPr>
              <p:nvPr/>
            </p:nvPicPr>
            <p:blipFill>
              <a:blip r:embed="rId16"/>
              <a:srcRect/>
              <a:stretch>
                <a:fillRect/>
              </a:stretch>
            </p:blipFill>
            <p:spPr bwMode="auto">
              <a:xfrm>
                <a:off x="2083" y="1523"/>
                <a:ext cx="11" cy="1"/>
              </a:xfrm>
              <a:prstGeom prst="rect">
                <a:avLst/>
              </a:prstGeom>
              <a:noFill/>
              <a:ln w="9525">
                <a:noFill/>
                <a:miter lim="800000"/>
                <a:headEnd/>
                <a:tailEnd/>
              </a:ln>
            </p:spPr>
          </p:pic>
          <p:sp>
            <p:nvSpPr>
              <p:cNvPr id="21905" name="Rectangle 278"/>
              <p:cNvSpPr>
                <a:spLocks noChangeArrowheads="1"/>
              </p:cNvSpPr>
              <p:nvPr/>
            </p:nvSpPr>
            <p:spPr bwMode="auto">
              <a:xfrm>
                <a:off x="981" y="1617"/>
                <a:ext cx="1529" cy="11"/>
              </a:xfrm>
              <a:prstGeom prst="rect">
                <a:avLst/>
              </a:prstGeom>
              <a:solidFill>
                <a:srgbClr val="DA0035"/>
              </a:solidFill>
              <a:ln w="9525">
                <a:noFill/>
                <a:miter lim="800000"/>
                <a:headEnd/>
                <a:tailEnd/>
              </a:ln>
            </p:spPr>
            <p:txBody>
              <a:bodyPr/>
              <a:lstStyle/>
              <a:p>
                <a:pPr eaLnBrk="0" hangingPunct="0"/>
                <a:endParaRPr lang="pt-PT"/>
              </a:p>
            </p:txBody>
          </p:sp>
          <p:sp>
            <p:nvSpPr>
              <p:cNvPr id="21906" name="Rectangle 279"/>
              <p:cNvSpPr>
                <a:spLocks noChangeArrowheads="1"/>
              </p:cNvSpPr>
              <p:nvPr/>
            </p:nvSpPr>
            <p:spPr bwMode="auto">
              <a:xfrm>
                <a:off x="981" y="1628"/>
                <a:ext cx="1529" cy="14"/>
              </a:xfrm>
              <a:prstGeom prst="rect">
                <a:avLst/>
              </a:prstGeom>
              <a:solidFill>
                <a:srgbClr val="D90037"/>
              </a:solidFill>
              <a:ln w="9525">
                <a:noFill/>
                <a:miter lim="800000"/>
                <a:headEnd/>
                <a:tailEnd/>
              </a:ln>
            </p:spPr>
            <p:txBody>
              <a:bodyPr/>
              <a:lstStyle/>
              <a:p>
                <a:pPr eaLnBrk="0" hangingPunct="0"/>
                <a:endParaRPr lang="pt-PT"/>
              </a:p>
            </p:txBody>
          </p:sp>
          <p:pic>
            <p:nvPicPr>
              <p:cNvPr id="21907" name="Picture 280"/>
              <p:cNvPicPr>
                <a:picLocks noChangeAspect="1" noChangeArrowheads="1"/>
              </p:cNvPicPr>
              <p:nvPr/>
            </p:nvPicPr>
            <p:blipFill>
              <a:blip r:embed="rId13"/>
              <a:srcRect/>
              <a:stretch>
                <a:fillRect/>
              </a:stretch>
            </p:blipFill>
            <p:spPr bwMode="auto">
              <a:xfrm>
                <a:off x="2094" y="1523"/>
                <a:ext cx="14" cy="1"/>
              </a:xfrm>
              <a:prstGeom prst="rect">
                <a:avLst/>
              </a:prstGeom>
              <a:noFill/>
              <a:ln w="9525">
                <a:noFill/>
                <a:miter lim="800000"/>
                <a:headEnd/>
                <a:tailEnd/>
              </a:ln>
            </p:spPr>
          </p:pic>
          <p:sp>
            <p:nvSpPr>
              <p:cNvPr id="21908" name="Rectangle 281"/>
              <p:cNvSpPr>
                <a:spLocks noChangeArrowheads="1"/>
              </p:cNvSpPr>
              <p:nvPr/>
            </p:nvSpPr>
            <p:spPr bwMode="auto">
              <a:xfrm>
                <a:off x="981" y="1628"/>
                <a:ext cx="1529" cy="14"/>
              </a:xfrm>
              <a:prstGeom prst="rect">
                <a:avLst/>
              </a:prstGeom>
              <a:solidFill>
                <a:srgbClr val="D90037"/>
              </a:solidFill>
              <a:ln w="9525">
                <a:noFill/>
                <a:miter lim="800000"/>
                <a:headEnd/>
                <a:tailEnd/>
              </a:ln>
            </p:spPr>
            <p:txBody>
              <a:bodyPr/>
              <a:lstStyle/>
              <a:p>
                <a:pPr eaLnBrk="0" hangingPunct="0"/>
                <a:endParaRPr lang="pt-PT"/>
              </a:p>
            </p:txBody>
          </p:sp>
          <p:sp>
            <p:nvSpPr>
              <p:cNvPr id="21909" name="Rectangle 282"/>
              <p:cNvSpPr>
                <a:spLocks noChangeArrowheads="1"/>
              </p:cNvSpPr>
              <p:nvPr/>
            </p:nvSpPr>
            <p:spPr bwMode="auto">
              <a:xfrm>
                <a:off x="981" y="1642"/>
                <a:ext cx="1529" cy="20"/>
              </a:xfrm>
              <a:prstGeom prst="rect">
                <a:avLst/>
              </a:prstGeom>
              <a:solidFill>
                <a:srgbClr val="D80039"/>
              </a:solidFill>
              <a:ln w="9525">
                <a:noFill/>
                <a:miter lim="800000"/>
                <a:headEnd/>
                <a:tailEnd/>
              </a:ln>
            </p:spPr>
            <p:txBody>
              <a:bodyPr/>
              <a:lstStyle/>
              <a:p>
                <a:pPr eaLnBrk="0" hangingPunct="0"/>
                <a:endParaRPr lang="pt-PT"/>
              </a:p>
            </p:txBody>
          </p:sp>
          <p:pic>
            <p:nvPicPr>
              <p:cNvPr id="21910" name="Picture 283"/>
              <p:cNvPicPr>
                <a:picLocks noChangeAspect="1" noChangeArrowheads="1"/>
              </p:cNvPicPr>
              <p:nvPr/>
            </p:nvPicPr>
            <p:blipFill>
              <a:blip r:embed="rId17"/>
              <a:srcRect/>
              <a:stretch>
                <a:fillRect/>
              </a:stretch>
            </p:blipFill>
            <p:spPr bwMode="auto">
              <a:xfrm>
                <a:off x="2108" y="1523"/>
                <a:ext cx="20" cy="1"/>
              </a:xfrm>
              <a:prstGeom prst="rect">
                <a:avLst/>
              </a:prstGeom>
              <a:noFill/>
              <a:ln w="9525">
                <a:noFill/>
                <a:miter lim="800000"/>
                <a:headEnd/>
                <a:tailEnd/>
              </a:ln>
            </p:spPr>
          </p:pic>
          <p:sp>
            <p:nvSpPr>
              <p:cNvPr id="21911" name="Rectangle 284"/>
              <p:cNvSpPr>
                <a:spLocks noChangeArrowheads="1"/>
              </p:cNvSpPr>
              <p:nvPr/>
            </p:nvSpPr>
            <p:spPr bwMode="auto">
              <a:xfrm>
                <a:off x="981" y="1642"/>
                <a:ext cx="1529" cy="20"/>
              </a:xfrm>
              <a:prstGeom prst="rect">
                <a:avLst/>
              </a:prstGeom>
              <a:solidFill>
                <a:srgbClr val="D80039"/>
              </a:solidFill>
              <a:ln w="9525">
                <a:noFill/>
                <a:miter lim="800000"/>
                <a:headEnd/>
                <a:tailEnd/>
              </a:ln>
            </p:spPr>
            <p:txBody>
              <a:bodyPr/>
              <a:lstStyle/>
              <a:p>
                <a:pPr eaLnBrk="0" hangingPunct="0"/>
                <a:endParaRPr lang="pt-PT"/>
              </a:p>
            </p:txBody>
          </p:sp>
          <p:sp>
            <p:nvSpPr>
              <p:cNvPr id="21912" name="Rectangle 285"/>
              <p:cNvSpPr>
                <a:spLocks noChangeArrowheads="1"/>
              </p:cNvSpPr>
              <p:nvPr/>
            </p:nvSpPr>
            <p:spPr bwMode="auto">
              <a:xfrm>
                <a:off x="981" y="1662"/>
                <a:ext cx="1529" cy="14"/>
              </a:xfrm>
              <a:prstGeom prst="rect">
                <a:avLst/>
              </a:prstGeom>
              <a:solidFill>
                <a:srgbClr val="D5003B"/>
              </a:solidFill>
              <a:ln w="9525">
                <a:noFill/>
                <a:miter lim="800000"/>
                <a:headEnd/>
                <a:tailEnd/>
              </a:ln>
            </p:spPr>
            <p:txBody>
              <a:bodyPr/>
              <a:lstStyle/>
              <a:p>
                <a:pPr eaLnBrk="0" hangingPunct="0"/>
                <a:endParaRPr lang="pt-PT"/>
              </a:p>
            </p:txBody>
          </p:sp>
          <p:pic>
            <p:nvPicPr>
              <p:cNvPr id="21913" name="Picture 286"/>
              <p:cNvPicPr>
                <a:picLocks noChangeAspect="1" noChangeArrowheads="1"/>
              </p:cNvPicPr>
              <p:nvPr/>
            </p:nvPicPr>
            <p:blipFill>
              <a:blip r:embed="rId13"/>
              <a:srcRect/>
              <a:stretch>
                <a:fillRect/>
              </a:stretch>
            </p:blipFill>
            <p:spPr bwMode="auto">
              <a:xfrm>
                <a:off x="2128" y="1523"/>
                <a:ext cx="14" cy="1"/>
              </a:xfrm>
              <a:prstGeom prst="rect">
                <a:avLst/>
              </a:prstGeom>
              <a:noFill/>
              <a:ln w="9525">
                <a:noFill/>
                <a:miter lim="800000"/>
                <a:headEnd/>
                <a:tailEnd/>
              </a:ln>
            </p:spPr>
          </p:pic>
          <p:sp>
            <p:nvSpPr>
              <p:cNvPr id="21914" name="Rectangle 287"/>
              <p:cNvSpPr>
                <a:spLocks noChangeArrowheads="1"/>
              </p:cNvSpPr>
              <p:nvPr/>
            </p:nvSpPr>
            <p:spPr bwMode="auto">
              <a:xfrm>
                <a:off x="981" y="1662"/>
                <a:ext cx="1529" cy="14"/>
              </a:xfrm>
              <a:prstGeom prst="rect">
                <a:avLst/>
              </a:prstGeom>
              <a:solidFill>
                <a:srgbClr val="D5003B"/>
              </a:solidFill>
              <a:ln w="9525">
                <a:noFill/>
                <a:miter lim="800000"/>
                <a:headEnd/>
                <a:tailEnd/>
              </a:ln>
            </p:spPr>
            <p:txBody>
              <a:bodyPr/>
              <a:lstStyle/>
              <a:p>
                <a:pPr eaLnBrk="0" hangingPunct="0"/>
                <a:endParaRPr lang="pt-PT"/>
              </a:p>
            </p:txBody>
          </p:sp>
          <p:sp>
            <p:nvSpPr>
              <p:cNvPr id="21915" name="Rectangle 288"/>
              <p:cNvSpPr>
                <a:spLocks noChangeArrowheads="1"/>
              </p:cNvSpPr>
              <p:nvPr/>
            </p:nvSpPr>
            <p:spPr bwMode="auto">
              <a:xfrm>
                <a:off x="981" y="1676"/>
                <a:ext cx="1529" cy="19"/>
              </a:xfrm>
              <a:prstGeom prst="rect">
                <a:avLst/>
              </a:prstGeom>
              <a:solidFill>
                <a:srgbClr val="D4003E"/>
              </a:solidFill>
              <a:ln w="9525">
                <a:noFill/>
                <a:miter lim="800000"/>
                <a:headEnd/>
                <a:tailEnd/>
              </a:ln>
            </p:spPr>
            <p:txBody>
              <a:bodyPr/>
              <a:lstStyle/>
              <a:p>
                <a:pPr eaLnBrk="0" hangingPunct="0"/>
                <a:endParaRPr lang="pt-PT"/>
              </a:p>
            </p:txBody>
          </p:sp>
          <p:pic>
            <p:nvPicPr>
              <p:cNvPr id="21916" name="Picture 289"/>
              <p:cNvPicPr>
                <a:picLocks noChangeAspect="1" noChangeArrowheads="1"/>
              </p:cNvPicPr>
              <p:nvPr/>
            </p:nvPicPr>
            <p:blipFill>
              <a:blip r:embed="rId19"/>
              <a:srcRect/>
              <a:stretch>
                <a:fillRect/>
              </a:stretch>
            </p:blipFill>
            <p:spPr bwMode="auto">
              <a:xfrm>
                <a:off x="2142" y="1523"/>
                <a:ext cx="19" cy="1"/>
              </a:xfrm>
              <a:prstGeom prst="rect">
                <a:avLst/>
              </a:prstGeom>
              <a:noFill/>
              <a:ln w="9525">
                <a:noFill/>
                <a:miter lim="800000"/>
                <a:headEnd/>
                <a:tailEnd/>
              </a:ln>
            </p:spPr>
          </p:pic>
          <p:sp>
            <p:nvSpPr>
              <p:cNvPr id="21917" name="Rectangle 290"/>
              <p:cNvSpPr>
                <a:spLocks noChangeArrowheads="1"/>
              </p:cNvSpPr>
              <p:nvPr/>
            </p:nvSpPr>
            <p:spPr bwMode="auto">
              <a:xfrm>
                <a:off x="981" y="1676"/>
                <a:ext cx="1529" cy="19"/>
              </a:xfrm>
              <a:prstGeom prst="rect">
                <a:avLst/>
              </a:prstGeom>
              <a:solidFill>
                <a:srgbClr val="D4003E"/>
              </a:solidFill>
              <a:ln w="9525">
                <a:noFill/>
                <a:miter lim="800000"/>
                <a:headEnd/>
                <a:tailEnd/>
              </a:ln>
            </p:spPr>
            <p:txBody>
              <a:bodyPr/>
              <a:lstStyle/>
              <a:p>
                <a:pPr eaLnBrk="0" hangingPunct="0"/>
                <a:endParaRPr lang="pt-PT"/>
              </a:p>
            </p:txBody>
          </p:sp>
          <p:sp>
            <p:nvSpPr>
              <p:cNvPr id="21918" name="Rectangle 291"/>
              <p:cNvSpPr>
                <a:spLocks noChangeArrowheads="1"/>
              </p:cNvSpPr>
              <p:nvPr/>
            </p:nvSpPr>
            <p:spPr bwMode="auto">
              <a:xfrm>
                <a:off x="981" y="1695"/>
                <a:ext cx="1529" cy="14"/>
              </a:xfrm>
              <a:prstGeom prst="rect">
                <a:avLst/>
              </a:prstGeom>
              <a:solidFill>
                <a:srgbClr val="D30040"/>
              </a:solidFill>
              <a:ln w="9525">
                <a:noFill/>
                <a:miter lim="800000"/>
                <a:headEnd/>
                <a:tailEnd/>
              </a:ln>
            </p:spPr>
            <p:txBody>
              <a:bodyPr/>
              <a:lstStyle/>
              <a:p>
                <a:pPr eaLnBrk="0" hangingPunct="0"/>
                <a:endParaRPr lang="pt-PT"/>
              </a:p>
            </p:txBody>
          </p:sp>
          <p:pic>
            <p:nvPicPr>
              <p:cNvPr id="21919" name="Picture 292"/>
              <p:cNvPicPr>
                <a:picLocks noChangeAspect="1" noChangeArrowheads="1"/>
              </p:cNvPicPr>
              <p:nvPr/>
            </p:nvPicPr>
            <p:blipFill>
              <a:blip r:embed="rId13"/>
              <a:srcRect/>
              <a:stretch>
                <a:fillRect/>
              </a:stretch>
            </p:blipFill>
            <p:spPr bwMode="auto">
              <a:xfrm>
                <a:off x="2161" y="1523"/>
                <a:ext cx="14" cy="1"/>
              </a:xfrm>
              <a:prstGeom prst="rect">
                <a:avLst/>
              </a:prstGeom>
              <a:noFill/>
              <a:ln w="9525">
                <a:noFill/>
                <a:miter lim="800000"/>
                <a:headEnd/>
                <a:tailEnd/>
              </a:ln>
            </p:spPr>
          </p:pic>
          <p:sp>
            <p:nvSpPr>
              <p:cNvPr id="21920" name="Rectangle 293"/>
              <p:cNvSpPr>
                <a:spLocks noChangeArrowheads="1"/>
              </p:cNvSpPr>
              <p:nvPr/>
            </p:nvSpPr>
            <p:spPr bwMode="auto">
              <a:xfrm>
                <a:off x="981" y="1695"/>
                <a:ext cx="1529" cy="14"/>
              </a:xfrm>
              <a:prstGeom prst="rect">
                <a:avLst/>
              </a:prstGeom>
              <a:solidFill>
                <a:srgbClr val="D30040"/>
              </a:solidFill>
              <a:ln w="9525">
                <a:noFill/>
                <a:miter lim="800000"/>
                <a:headEnd/>
                <a:tailEnd/>
              </a:ln>
            </p:spPr>
            <p:txBody>
              <a:bodyPr/>
              <a:lstStyle/>
              <a:p>
                <a:pPr eaLnBrk="0" hangingPunct="0"/>
                <a:endParaRPr lang="pt-PT"/>
              </a:p>
            </p:txBody>
          </p:sp>
          <p:sp>
            <p:nvSpPr>
              <p:cNvPr id="21921" name="Rectangle 294"/>
              <p:cNvSpPr>
                <a:spLocks noChangeArrowheads="1"/>
              </p:cNvSpPr>
              <p:nvPr/>
            </p:nvSpPr>
            <p:spPr bwMode="auto">
              <a:xfrm>
                <a:off x="981" y="1709"/>
                <a:ext cx="1529" cy="9"/>
              </a:xfrm>
              <a:prstGeom prst="rect">
                <a:avLst/>
              </a:prstGeom>
              <a:solidFill>
                <a:srgbClr val="D20042"/>
              </a:solidFill>
              <a:ln w="9525">
                <a:noFill/>
                <a:miter lim="800000"/>
                <a:headEnd/>
                <a:tailEnd/>
              </a:ln>
            </p:spPr>
            <p:txBody>
              <a:bodyPr/>
              <a:lstStyle/>
              <a:p>
                <a:pPr eaLnBrk="0" hangingPunct="0"/>
                <a:endParaRPr lang="pt-PT"/>
              </a:p>
            </p:txBody>
          </p:sp>
          <p:pic>
            <p:nvPicPr>
              <p:cNvPr id="21922" name="Picture 295"/>
              <p:cNvPicPr>
                <a:picLocks noChangeAspect="1" noChangeArrowheads="1"/>
              </p:cNvPicPr>
              <p:nvPr/>
            </p:nvPicPr>
            <p:blipFill>
              <a:blip r:embed="rId15"/>
              <a:srcRect/>
              <a:stretch>
                <a:fillRect/>
              </a:stretch>
            </p:blipFill>
            <p:spPr bwMode="auto">
              <a:xfrm>
                <a:off x="2175" y="1523"/>
                <a:ext cx="9" cy="1"/>
              </a:xfrm>
              <a:prstGeom prst="rect">
                <a:avLst/>
              </a:prstGeom>
              <a:noFill/>
              <a:ln w="9525">
                <a:noFill/>
                <a:miter lim="800000"/>
                <a:headEnd/>
                <a:tailEnd/>
              </a:ln>
            </p:spPr>
          </p:pic>
          <p:sp>
            <p:nvSpPr>
              <p:cNvPr id="21923" name="Rectangle 296"/>
              <p:cNvSpPr>
                <a:spLocks noChangeArrowheads="1"/>
              </p:cNvSpPr>
              <p:nvPr/>
            </p:nvSpPr>
            <p:spPr bwMode="auto">
              <a:xfrm>
                <a:off x="981" y="1709"/>
                <a:ext cx="1529" cy="9"/>
              </a:xfrm>
              <a:prstGeom prst="rect">
                <a:avLst/>
              </a:prstGeom>
              <a:solidFill>
                <a:srgbClr val="D20042"/>
              </a:solidFill>
              <a:ln w="9525">
                <a:noFill/>
                <a:miter lim="800000"/>
                <a:headEnd/>
                <a:tailEnd/>
              </a:ln>
            </p:spPr>
            <p:txBody>
              <a:bodyPr/>
              <a:lstStyle/>
              <a:p>
                <a:pPr eaLnBrk="0" hangingPunct="0"/>
                <a:endParaRPr lang="pt-PT"/>
              </a:p>
            </p:txBody>
          </p:sp>
          <p:sp>
            <p:nvSpPr>
              <p:cNvPr id="21924" name="Rectangle 297"/>
              <p:cNvSpPr>
                <a:spLocks noChangeArrowheads="1"/>
              </p:cNvSpPr>
              <p:nvPr/>
            </p:nvSpPr>
            <p:spPr bwMode="auto">
              <a:xfrm>
                <a:off x="981" y="1718"/>
                <a:ext cx="1529" cy="11"/>
              </a:xfrm>
              <a:prstGeom prst="rect">
                <a:avLst/>
              </a:prstGeom>
              <a:solidFill>
                <a:srgbClr val="D10044"/>
              </a:solidFill>
              <a:ln w="9525">
                <a:noFill/>
                <a:miter lim="800000"/>
                <a:headEnd/>
                <a:tailEnd/>
              </a:ln>
            </p:spPr>
            <p:txBody>
              <a:bodyPr/>
              <a:lstStyle/>
              <a:p>
                <a:pPr eaLnBrk="0" hangingPunct="0"/>
                <a:endParaRPr lang="pt-PT"/>
              </a:p>
            </p:txBody>
          </p:sp>
          <p:pic>
            <p:nvPicPr>
              <p:cNvPr id="21925" name="Picture 298"/>
              <p:cNvPicPr>
                <a:picLocks noChangeAspect="1" noChangeArrowheads="1"/>
              </p:cNvPicPr>
              <p:nvPr/>
            </p:nvPicPr>
            <p:blipFill>
              <a:blip r:embed="rId14"/>
              <a:srcRect/>
              <a:stretch>
                <a:fillRect/>
              </a:stretch>
            </p:blipFill>
            <p:spPr bwMode="auto">
              <a:xfrm>
                <a:off x="2184" y="1523"/>
                <a:ext cx="11" cy="1"/>
              </a:xfrm>
              <a:prstGeom prst="rect">
                <a:avLst/>
              </a:prstGeom>
              <a:noFill/>
              <a:ln w="9525">
                <a:noFill/>
                <a:miter lim="800000"/>
                <a:headEnd/>
                <a:tailEnd/>
              </a:ln>
            </p:spPr>
          </p:pic>
          <p:sp>
            <p:nvSpPr>
              <p:cNvPr id="21926" name="Rectangle 299"/>
              <p:cNvSpPr>
                <a:spLocks noChangeArrowheads="1"/>
              </p:cNvSpPr>
              <p:nvPr/>
            </p:nvSpPr>
            <p:spPr bwMode="auto">
              <a:xfrm>
                <a:off x="981" y="1718"/>
                <a:ext cx="1529" cy="11"/>
              </a:xfrm>
              <a:prstGeom prst="rect">
                <a:avLst/>
              </a:prstGeom>
              <a:solidFill>
                <a:srgbClr val="D10044"/>
              </a:solidFill>
              <a:ln w="9525">
                <a:noFill/>
                <a:miter lim="800000"/>
                <a:headEnd/>
                <a:tailEnd/>
              </a:ln>
            </p:spPr>
            <p:txBody>
              <a:bodyPr/>
              <a:lstStyle/>
              <a:p>
                <a:pPr eaLnBrk="0" hangingPunct="0"/>
                <a:endParaRPr lang="pt-PT"/>
              </a:p>
            </p:txBody>
          </p:sp>
          <p:sp>
            <p:nvSpPr>
              <p:cNvPr id="21927" name="Rectangle 300"/>
              <p:cNvSpPr>
                <a:spLocks noChangeArrowheads="1"/>
              </p:cNvSpPr>
              <p:nvPr/>
            </p:nvSpPr>
            <p:spPr bwMode="auto">
              <a:xfrm>
                <a:off x="981" y="1729"/>
                <a:ext cx="1529" cy="14"/>
              </a:xfrm>
              <a:prstGeom prst="rect">
                <a:avLst/>
              </a:prstGeom>
              <a:solidFill>
                <a:srgbClr val="CF0045"/>
              </a:solidFill>
              <a:ln w="9525">
                <a:noFill/>
                <a:miter lim="800000"/>
                <a:headEnd/>
                <a:tailEnd/>
              </a:ln>
            </p:spPr>
            <p:txBody>
              <a:bodyPr/>
              <a:lstStyle/>
              <a:p>
                <a:pPr eaLnBrk="0" hangingPunct="0"/>
                <a:endParaRPr lang="pt-PT"/>
              </a:p>
            </p:txBody>
          </p:sp>
          <p:pic>
            <p:nvPicPr>
              <p:cNvPr id="21928" name="Picture 301"/>
              <p:cNvPicPr>
                <a:picLocks noChangeAspect="1" noChangeArrowheads="1"/>
              </p:cNvPicPr>
              <p:nvPr/>
            </p:nvPicPr>
            <p:blipFill>
              <a:blip r:embed="rId13"/>
              <a:srcRect/>
              <a:stretch>
                <a:fillRect/>
              </a:stretch>
            </p:blipFill>
            <p:spPr bwMode="auto">
              <a:xfrm>
                <a:off x="2195" y="1523"/>
                <a:ext cx="13" cy="1"/>
              </a:xfrm>
              <a:prstGeom prst="rect">
                <a:avLst/>
              </a:prstGeom>
              <a:noFill/>
              <a:ln w="9525">
                <a:noFill/>
                <a:miter lim="800000"/>
                <a:headEnd/>
                <a:tailEnd/>
              </a:ln>
            </p:spPr>
          </p:pic>
          <p:sp>
            <p:nvSpPr>
              <p:cNvPr id="21929" name="Rectangle 302"/>
              <p:cNvSpPr>
                <a:spLocks noChangeArrowheads="1"/>
              </p:cNvSpPr>
              <p:nvPr/>
            </p:nvSpPr>
            <p:spPr bwMode="auto">
              <a:xfrm>
                <a:off x="981" y="1729"/>
                <a:ext cx="1529" cy="14"/>
              </a:xfrm>
              <a:prstGeom prst="rect">
                <a:avLst/>
              </a:prstGeom>
              <a:solidFill>
                <a:srgbClr val="CF0045"/>
              </a:solidFill>
              <a:ln w="9525">
                <a:noFill/>
                <a:miter lim="800000"/>
                <a:headEnd/>
                <a:tailEnd/>
              </a:ln>
            </p:spPr>
            <p:txBody>
              <a:bodyPr/>
              <a:lstStyle/>
              <a:p>
                <a:pPr eaLnBrk="0" hangingPunct="0"/>
                <a:endParaRPr lang="pt-PT"/>
              </a:p>
            </p:txBody>
          </p:sp>
          <p:sp>
            <p:nvSpPr>
              <p:cNvPr id="21930" name="Rectangle 303"/>
              <p:cNvSpPr>
                <a:spLocks noChangeArrowheads="1"/>
              </p:cNvSpPr>
              <p:nvPr/>
            </p:nvSpPr>
            <p:spPr bwMode="auto">
              <a:xfrm>
                <a:off x="981" y="1743"/>
                <a:ext cx="1529" cy="19"/>
              </a:xfrm>
              <a:prstGeom prst="rect">
                <a:avLst/>
              </a:prstGeom>
              <a:solidFill>
                <a:srgbClr val="CE0047"/>
              </a:solidFill>
              <a:ln w="9525">
                <a:noFill/>
                <a:miter lim="800000"/>
                <a:headEnd/>
                <a:tailEnd/>
              </a:ln>
            </p:spPr>
            <p:txBody>
              <a:bodyPr/>
              <a:lstStyle/>
              <a:p>
                <a:pPr eaLnBrk="0" hangingPunct="0"/>
                <a:endParaRPr lang="pt-PT"/>
              </a:p>
            </p:txBody>
          </p:sp>
          <p:pic>
            <p:nvPicPr>
              <p:cNvPr id="21931" name="Picture 304"/>
              <p:cNvPicPr>
                <a:picLocks noChangeAspect="1" noChangeArrowheads="1"/>
              </p:cNvPicPr>
              <p:nvPr/>
            </p:nvPicPr>
            <p:blipFill>
              <a:blip r:embed="rId17"/>
              <a:srcRect/>
              <a:stretch>
                <a:fillRect/>
              </a:stretch>
            </p:blipFill>
            <p:spPr bwMode="auto">
              <a:xfrm>
                <a:off x="2208" y="1523"/>
                <a:ext cx="20" cy="1"/>
              </a:xfrm>
              <a:prstGeom prst="rect">
                <a:avLst/>
              </a:prstGeom>
              <a:noFill/>
              <a:ln w="9525">
                <a:noFill/>
                <a:miter lim="800000"/>
                <a:headEnd/>
                <a:tailEnd/>
              </a:ln>
            </p:spPr>
          </p:pic>
          <p:sp>
            <p:nvSpPr>
              <p:cNvPr id="21932" name="Rectangle 305"/>
              <p:cNvSpPr>
                <a:spLocks noChangeArrowheads="1"/>
              </p:cNvSpPr>
              <p:nvPr/>
            </p:nvSpPr>
            <p:spPr bwMode="auto">
              <a:xfrm>
                <a:off x="981" y="1743"/>
                <a:ext cx="1529" cy="19"/>
              </a:xfrm>
              <a:prstGeom prst="rect">
                <a:avLst/>
              </a:prstGeom>
              <a:solidFill>
                <a:srgbClr val="CE0047"/>
              </a:solidFill>
              <a:ln w="9525">
                <a:noFill/>
                <a:miter lim="800000"/>
                <a:headEnd/>
                <a:tailEnd/>
              </a:ln>
            </p:spPr>
            <p:txBody>
              <a:bodyPr/>
              <a:lstStyle/>
              <a:p>
                <a:pPr eaLnBrk="0" hangingPunct="0"/>
                <a:endParaRPr lang="pt-PT"/>
              </a:p>
            </p:txBody>
          </p:sp>
          <p:sp>
            <p:nvSpPr>
              <p:cNvPr id="21933" name="Rectangle 306"/>
              <p:cNvSpPr>
                <a:spLocks noChangeArrowheads="1"/>
              </p:cNvSpPr>
              <p:nvPr/>
            </p:nvSpPr>
            <p:spPr bwMode="auto">
              <a:xfrm>
                <a:off x="981" y="1762"/>
                <a:ext cx="1529" cy="11"/>
              </a:xfrm>
              <a:prstGeom prst="rect">
                <a:avLst/>
              </a:prstGeom>
              <a:solidFill>
                <a:srgbClr val="CC0049"/>
              </a:solidFill>
              <a:ln w="9525">
                <a:noFill/>
                <a:miter lim="800000"/>
                <a:headEnd/>
                <a:tailEnd/>
              </a:ln>
            </p:spPr>
            <p:txBody>
              <a:bodyPr/>
              <a:lstStyle/>
              <a:p>
                <a:pPr eaLnBrk="0" hangingPunct="0"/>
                <a:endParaRPr lang="pt-PT"/>
              </a:p>
            </p:txBody>
          </p:sp>
          <p:pic>
            <p:nvPicPr>
              <p:cNvPr id="21934" name="Picture 307"/>
              <p:cNvPicPr>
                <a:picLocks noChangeAspect="1" noChangeArrowheads="1"/>
              </p:cNvPicPr>
              <p:nvPr/>
            </p:nvPicPr>
            <p:blipFill>
              <a:blip r:embed="rId14"/>
              <a:srcRect/>
              <a:stretch>
                <a:fillRect/>
              </a:stretch>
            </p:blipFill>
            <p:spPr bwMode="auto">
              <a:xfrm>
                <a:off x="2228" y="1523"/>
                <a:ext cx="11" cy="1"/>
              </a:xfrm>
              <a:prstGeom prst="rect">
                <a:avLst/>
              </a:prstGeom>
              <a:noFill/>
              <a:ln w="9525">
                <a:noFill/>
                <a:miter lim="800000"/>
                <a:headEnd/>
                <a:tailEnd/>
              </a:ln>
            </p:spPr>
          </p:pic>
          <p:sp>
            <p:nvSpPr>
              <p:cNvPr id="21935" name="Rectangle 308"/>
              <p:cNvSpPr>
                <a:spLocks noChangeArrowheads="1"/>
              </p:cNvSpPr>
              <p:nvPr/>
            </p:nvSpPr>
            <p:spPr bwMode="auto">
              <a:xfrm>
                <a:off x="981" y="1762"/>
                <a:ext cx="1529" cy="11"/>
              </a:xfrm>
              <a:prstGeom prst="rect">
                <a:avLst/>
              </a:prstGeom>
              <a:solidFill>
                <a:srgbClr val="CC0049"/>
              </a:solidFill>
              <a:ln w="9525">
                <a:noFill/>
                <a:miter lim="800000"/>
                <a:headEnd/>
                <a:tailEnd/>
              </a:ln>
            </p:spPr>
            <p:txBody>
              <a:bodyPr/>
              <a:lstStyle/>
              <a:p>
                <a:pPr eaLnBrk="0" hangingPunct="0"/>
                <a:endParaRPr lang="pt-PT"/>
              </a:p>
            </p:txBody>
          </p:sp>
          <p:sp>
            <p:nvSpPr>
              <p:cNvPr id="21936" name="Rectangle 309"/>
              <p:cNvSpPr>
                <a:spLocks noChangeArrowheads="1"/>
              </p:cNvSpPr>
              <p:nvPr/>
            </p:nvSpPr>
            <p:spPr bwMode="auto">
              <a:xfrm>
                <a:off x="981" y="1773"/>
                <a:ext cx="1529" cy="12"/>
              </a:xfrm>
              <a:prstGeom prst="rect">
                <a:avLst/>
              </a:prstGeom>
              <a:solidFill>
                <a:srgbClr val="CC004B"/>
              </a:solidFill>
              <a:ln w="9525">
                <a:noFill/>
                <a:miter lim="800000"/>
                <a:headEnd/>
                <a:tailEnd/>
              </a:ln>
            </p:spPr>
            <p:txBody>
              <a:bodyPr/>
              <a:lstStyle/>
              <a:p>
                <a:pPr eaLnBrk="0" hangingPunct="0"/>
                <a:endParaRPr lang="pt-PT"/>
              </a:p>
            </p:txBody>
          </p:sp>
          <p:pic>
            <p:nvPicPr>
              <p:cNvPr id="21937" name="Picture 310"/>
              <p:cNvPicPr>
                <a:picLocks noChangeAspect="1" noChangeArrowheads="1"/>
              </p:cNvPicPr>
              <p:nvPr/>
            </p:nvPicPr>
            <p:blipFill>
              <a:blip r:embed="rId16"/>
              <a:srcRect/>
              <a:stretch>
                <a:fillRect/>
              </a:stretch>
            </p:blipFill>
            <p:spPr bwMode="auto">
              <a:xfrm>
                <a:off x="2239" y="1523"/>
                <a:ext cx="12" cy="1"/>
              </a:xfrm>
              <a:prstGeom prst="rect">
                <a:avLst/>
              </a:prstGeom>
              <a:noFill/>
              <a:ln w="9525">
                <a:noFill/>
                <a:miter lim="800000"/>
                <a:headEnd/>
                <a:tailEnd/>
              </a:ln>
            </p:spPr>
          </p:pic>
          <p:sp>
            <p:nvSpPr>
              <p:cNvPr id="21938" name="Rectangle 311"/>
              <p:cNvSpPr>
                <a:spLocks noChangeArrowheads="1"/>
              </p:cNvSpPr>
              <p:nvPr/>
            </p:nvSpPr>
            <p:spPr bwMode="auto">
              <a:xfrm>
                <a:off x="981" y="1773"/>
                <a:ext cx="1529" cy="12"/>
              </a:xfrm>
              <a:prstGeom prst="rect">
                <a:avLst/>
              </a:prstGeom>
              <a:solidFill>
                <a:srgbClr val="CC004B"/>
              </a:solidFill>
              <a:ln w="9525">
                <a:noFill/>
                <a:miter lim="800000"/>
                <a:headEnd/>
                <a:tailEnd/>
              </a:ln>
            </p:spPr>
            <p:txBody>
              <a:bodyPr/>
              <a:lstStyle/>
              <a:p>
                <a:pPr eaLnBrk="0" hangingPunct="0"/>
                <a:endParaRPr lang="pt-PT"/>
              </a:p>
            </p:txBody>
          </p:sp>
          <p:sp>
            <p:nvSpPr>
              <p:cNvPr id="21939" name="Rectangle 312"/>
              <p:cNvSpPr>
                <a:spLocks noChangeArrowheads="1"/>
              </p:cNvSpPr>
              <p:nvPr/>
            </p:nvSpPr>
            <p:spPr bwMode="auto">
              <a:xfrm>
                <a:off x="981" y="1785"/>
                <a:ext cx="1529" cy="11"/>
              </a:xfrm>
              <a:prstGeom prst="rect">
                <a:avLst/>
              </a:prstGeom>
              <a:solidFill>
                <a:srgbClr val="CA004C"/>
              </a:solidFill>
              <a:ln w="9525">
                <a:noFill/>
                <a:miter lim="800000"/>
                <a:headEnd/>
                <a:tailEnd/>
              </a:ln>
            </p:spPr>
            <p:txBody>
              <a:bodyPr/>
              <a:lstStyle/>
              <a:p>
                <a:pPr eaLnBrk="0" hangingPunct="0"/>
                <a:endParaRPr lang="pt-PT"/>
              </a:p>
            </p:txBody>
          </p:sp>
          <p:pic>
            <p:nvPicPr>
              <p:cNvPr id="21940" name="Picture 313"/>
              <p:cNvPicPr>
                <a:picLocks noChangeAspect="1" noChangeArrowheads="1"/>
              </p:cNvPicPr>
              <p:nvPr/>
            </p:nvPicPr>
            <p:blipFill>
              <a:blip r:embed="rId14"/>
              <a:srcRect/>
              <a:stretch>
                <a:fillRect/>
              </a:stretch>
            </p:blipFill>
            <p:spPr bwMode="auto">
              <a:xfrm>
                <a:off x="2251" y="1523"/>
                <a:ext cx="11" cy="1"/>
              </a:xfrm>
              <a:prstGeom prst="rect">
                <a:avLst/>
              </a:prstGeom>
              <a:noFill/>
              <a:ln w="9525">
                <a:noFill/>
                <a:miter lim="800000"/>
                <a:headEnd/>
                <a:tailEnd/>
              </a:ln>
            </p:spPr>
          </p:pic>
          <p:sp>
            <p:nvSpPr>
              <p:cNvPr id="21941" name="Rectangle 314"/>
              <p:cNvSpPr>
                <a:spLocks noChangeArrowheads="1"/>
              </p:cNvSpPr>
              <p:nvPr/>
            </p:nvSpPr>
            <p:spPr bwMode="auto">
              <a:xfrm>
                <a:off x="981" y="1785"/>
                <a:ext cx="1529" cy="11"/>
              </a:xfrm>
              <a:prstGeom prst="rect">
                <a:avLst/>
              </a:prstGeom>
              <a:solidFill>
                <a:srgbClr val="CA004C"/>
              </a:solidFill>
              <a:ln w="9525">
                <a:noFill/>
                <a:miter lim="800000"/>
                <a:headEnd/>
                <a:tailEnd/>
              </a:ln>
            </p:spPr>
            <p:txBody>
              <a:bodyPr/>
              <a:lstStyle/>
              <a:p>
                <a:pPr eaLnBrk="0" hangingPunct="0"/>
                <a:endParaRPr lang="pt-PT"/>
              </a:p>
            </p:txBody>
          </p:sp>
          <p:sp>
            <p:nvSpPr>
              <p:cNvPr id="21942" name="Rectangle 315"/>
              <p:cNvSpPr>
                <a:spLocks noChangeArrowheads="1"/>
              </p:cNvSpPr>
              <p:nvPr/>
            </p:nvSpPr>
            <p:spPr bwMode="auto">
              <a:xfrm>
                <a:off x="981" y="1796"/>
                <a:ext cx="1529" cy="19"/>
              </a:xfrm>
              <a:prstGeom prst="rect">
                <a:avLst/>
              </a:prstGeom>
              <a:solidFill>
                <a:srgbClr val="C9004E"/>
              </a:solidFill>
              <a:ln w="9525">
                <a:noFill/>
                <a:miter lim="800000"/>
                <a:headEnd/>
                <a:tailEnd/>
              </a:ln>
            </p:spPr>
            <p:txBody>
              <a:bodyPr/>
              <a:lstStyle/>
              <a:p>
                <a:pPr eaLnBrk="0" hangingPunct="0"/>
                <a:endParaRPr lang="pt-PT"/>
              </a:p>
            </p:txBody>
          </p:sp>
          <p:pic>
            <p:nvPicPr>
              <p:cNvPr id="21943" name="Picture 316"/>
              <p:cNvPicPr>
                <a:picLocks noChangeAspect="1" noChangeArrowheads="1"/>
              </p:cNvPicPr>
              <p:nvPr/>
            </p:nvPicPr>
            <p:blipFill>
              <a:blip r:embed="rId17"/>
              <a:srcRect/>
              <a:stretch>
                <a:fillRect/>
              </a:stretch>
            </p:blipFill>
            <p:spPr bwMode="auto">
              <a:xfrm>
                <a:off x="2262" y="1523"/>
                <a:ext cx="19" cy="1"/>
              </a:xfrm>
              <a:prstGeom prst="rect">
                <a:avLst/>
              </a:prstGeom>
              <a:noFill/>
              <a:ln w="9525">
                <a:noFill/>
                <a:miter lim="800000"/>
                <a:headEnd/>
                <a:tailEnd/>
              </a:ln>
            </p:spPr>
          </p:pic>
          <p:sp>
            <p:nvSpPr>
              <p:cNvPr id="21944" name="Rectangle 317"/>
              <p:cNvSpPr>
                <a:spLocks noChangeArrowheads="1"/>
              </p:cNvSpPr>
              <p:nvPr/>
            </p:nvSpPr>
            <p:spPr bwMode="auto">
              <a:xfrm>
                <a:off x="981" y="1796"/>
                <a:ext cx="1529" cy="19"/>
              </a:xfrm>
              <a:prstGeom prst="rect">
                <a:avLst/>
              </a:prstGeom>
              <a:solidFill>
                <a:srgbClr val="C9004E"/>
              </a:solidFill>
              <a:ln w="9525">
                <a:noFill/>
                <a:miter lim="800000"/>
                <a:headEnd/>
                <a:tailEnd/>
              </a:ln>
            </p:spPr>
            <p:txBody>
              <a:bodyPr/>
              <a:lstStyle/>
              <a:p>
                <a:pPr eaLnBrk="0" hangingPunct="0"/>
                <a:endParaRPr lang="pt-PT"/>
              </a:p>
            </p:txBody>
          </p:sp>
          <p:sp>
            <p:nvSpPr>
              <p:cNvPr id="21945" name="Rectangle 318"/>
              <p:cNvSpPr>
                <a:spLocks noChangeArrowheads="1"/>
              </p:cNvSpPr>
              <p:nvPr/>
            </p:nvSpPr>
            <p:spPr bwMode="auto">
              <a:xfrm>
                <a:off x="981" y="1815"/>
                <a:ext cx="1529" cy="3"/>
              </a:xfrm>
              <a:prstGeom prst="rect">
                <a:avLst/>
              </a:prstGeom>
              <a:solidFill>
                <a:srgbClr val="C90050"/>
              </a:solidFill>
              <a:ln w="9525">
                <a:noFill/>
                <a:miter lim="800000"/>
                <a:headEnd/>
                <a:tailEnd/>
              </a:ln>
            </p:spPr>
            <p:txBody>
              <a:bodyPr/>
              <a:lstStyle/>
              <a:p>
                <a:pPr eaLnBrk="0" hangingPunct="0"/>
                <a:endParaRPr lang="pt-PT"/>
              </a:p>
            </p:txBody>
          </p:sp>
          <p:pic>
            <p:nvPicPr>
              <p:cNvPr id="21946" name="Picture 319"/>
              <p:cNvPicPr>
                <a:picLocks noChangeAspect="1" noChangeArrowheads="1"/>
              </p:cNvPicPr>
              <p:nvPr/>
            </p:nvPicPr>
            <p:blipFill>
              <a:blip r:embed="rId5"/>
              <a:srcRect/>
              <a:stretch>
                <a:fillRect/>
              </a:stretch>
            </p:blipFill>
            <p:spPr bwMode="auto">
              <a:xfrm>
                <a:off x="2281" y="1523"/>
                <a:ext cx="3" cy="1"/>
              </a:xfrm>
              <a:prstGeom prst="rect">
                <a:avLst/>
              </a:prstGeom>
              <a:noFill/>
              <a:ln w="9525">
                <a:noFill/>
                <a:miter lim="800000"/>
                <a:headEnd/>
                <a:tailEnd/>
              </a:ln>
            </p:spPr>
          </p:pic>
          <p:sp>
            <p:nvSpPr>
              <p:cNvPr id="21947" name="Rectangle 320"/>
              <p:cNvSpPr>
                <a:spLocks noChangeArrowheads="1"/>
              </p:cNvSpPr>
              <p:nvPr/>
            </p:nvSpPr>
            <p:spPr bwMode="auto">
              <a:xfrm>
                <a:off x="981" y="1815"/>
                <a:ext cx="1529" cy="3"/>
              </a:xfrm>
              <a:prstGeom prst="rect">
                <a:avLst/>
              </a:prstGeom>
              <a:solidFill>
                <a:srgbClr val="C90050"/>
              </a:solidFill>
              <a:ln w="9525">
                <a:noFill/>
                <a:miter lim="800000"/>
                <a:headEnd/>
                <a:tailEnd/>
              </a:ln>
            </p:spPr>
            <p:txBody>
              <a:bodyPr/>
              <a:lstStyle/>
              <a:p>
                <a:pPr eaLnBrk="0" hangingPunct="0"/>
                <a:endParaRPr lang="pt-PT"/>
              </a:p>
            </p:txBody>
          </p:sp>
          <p:sp>
            <p:nvSpPr>
              <p:cNvPr id="21948" name="Rectangle 321"/>
              <p:cNvSpPr>
                <a:spLocks noChangeArrowheads="1"/>
              </p:cNvSpPr>
              <p:nvPr/>
            </p:nvSpPr>
            <p:spPr bwMode="auto">
              <a:xfrm>
                <a:off x="981" y="1818"/>
                <a:ext cx="1529" cy="3"/>
              </a:xfrm>
              <a:prstGeom prst="rect">
                <a:avLst/>
              </a:prstGeom>
              <a:solidFill>
                <a:srgbClr val="C70050"/>
              </a:solidFill>
              <a:ln w="9525">
                <a:noFill/>
                <a:miter lim="800000"/>
                <a:headEnd/>
                <a:tailEnd/>
              </a:ln>
            </p:spPr>
            <p:txBody>
              <a:bodyPr/>
              <a:lstStyle/>
              <a:p>
                <a:pPr eaLnBrk="0" hangingPunct="0"/>
                <a:endParaRPr lang="pt-PT"/>
              </a:p>
            </p:txBody>
          </p:sp>
          <p:pic>
            <p:nvPicPr>
              <p:cNvPr id="21949" name="Picture 322"/>
              <p:cNvPicPr>
                <a:picLocks noChangeAspect="1" noChangeArrowheads="1"/>
              </p:cNvPicPr>
              <p:nvPr/>
            </p:nvPicPr>
            <p:blipFill>
              <a:blip r:embed="rId6"/>
              <a:srcRect/>
              <a:stretch>
                <a:fillRect/>
              </a:stretch>
            </p:blipFill>
            <p:spPr bwMode="auto">
              <a:xfrm>
                <a:off x="2284" y="1523"/>
                <a:ext cx="3" cy="1"/>
              </a:xfrm>
              <a:prstGeom prst="rect">
                <a:avLst/>
              </a:prstGeom>
              <a:noFill/>
              <a:ln w="9525">
                <a:noFill/>
                <a:miter lim="800000"/>
                <a:headEnd/>
                <a:tailEnd/>
              </a:ln>
            </p:spPr>
          </p:pic>
          <p:sp>
            <p:nvSpPr>
              <p:cNvPr id="21950" name="Rectangle 323"/>
              <p:cNvSpPr>
                <a:spLocks noChangeArrowheads="1"/>
              </p:cNvSpPr>
              <p:nvPr/>
            </p:nvSpPr>
            <p:spPr bwMode="auto">
              <a:xfrm>
                <a:off x="981" y="1818"/>
                <a:ext cx="1529" cy="3"/>
              </a:xfrm>
              <a:prstGeom prst="rect">
                <a:avLst/>
              </a:prstGeom>
              <a:solidFill>
                <a:srgbClr val="C70050"/>
              </a:solidFill>
              <a:ln w="9525">
                <a:noFill/>
                <a:miter lim="800000"/>
                <a:headEnd/>
                <a:tailEnd/>
              </a:ln>
            </p:spPr>
            <p:txBody>
              <a:bodyPr/>
              <a:lstStyle/>
              <a:p>
                <a:pPr eaLnBrk="0" hangingPunct="0"/>
                <a:endParaRPr lang="pt-PT"/>
              </a:p>
            </p:txBody>
          </p:sp>
          <p:sp>
            <p:nvSpPr>
              <p:cNvPr id="21951" name="Rectangle 324"/>
              <p:cNvSpPr>
                <a:spLocks noChangeArrowheads="1"/>
              </p:cNvSpPr>
              <p:nvPr/>
            </p:nvSpPr>
            <p:spPr bwMode="auto">
              <a:xfrm>
                <a:off x="981" y="1821"/>
                <a:ext cx="1529" cy="19"/>
              </a:xfrm>
              <a:prstGeom prst="rect">
                <a:avLst/>
              </a:prstGeom>
              <a:solidFill>
                <a:srgbClr val="C70052"/>
              </a:solidFill>
              <a:ln w="9525">
                <a:noFill/>
                <a:miter lim="800000"/>
                <a:headEnd/>
                <a:tailEnd/>
              </a:ln>
            </p:spPr>
            <p:txBody>
              <a:bodyPr/>
              <a:lstStyle/>
              <a:p>
                <a:pPr eaLnBrk="0" hangingPunct="0"/>
                <a:endParaRPr lang="pt-PT"/>
              </a:p>
            </p:txBody>
          </p:sp>
          <p:pic>
            <p:nvPicPr>
              <p:cNvPr id="21952" name="Picture 325"/>
              <p:cNvPicPr>
                <a:picLocks noChangeAspect="1" noChangeArrowheads="1"/>
              </p:cNvPicPr>
              <p:nvPr/>
            </p:nvPicPr>
            <p:blipFill>
              <a:blip r:embed="rId17"/>
              <a:srcRect/>
              <a:stretch>
                <a:fillRect/>
              </a:stretch>
            </p:blipFill>
            <p:spPr bwMode="auto">
              <a:xfrm>
                <a:off x="2287" y="1523"/>
                <a:ext cx="19" cy="1"/>
              </a:xfrm>
              <a:prstGeom prst="rect">
                <a:avLst/>
              </a:prstGeom>
              <a:noFill/>
              <a:ln w="9525">
                <a:noFill/>
                <a:miter lim="800000"/>
                <a:headEnd/>
                <a:tailEnd/>
              </a:ln>
            </p:spPr>
          </p:pic>
          <p:sp>
            <p:nvSpPr>
              <p:cNvPr id="21953" name="Rectangle 326"/>
              <p:cNvSpPr>
                <a:spLocks noChangeArrowheads="1"/>
              </p:cNvSpPr>
              <p:nvPr/>
            </p:nvSpPr>
            <p:spPr bwMode="auto">
              <a:xfrm>
                <a:off x="981" y="1821"/>
                <a:ext cx="1529" cy="19"/>
              </a:xfrm>
              <a:prstGeom prst="rect">
                <a:avLst/>
              </a:prstGeom>
              <a:solidFill>
                <a:srgbClr val="C70052"/>
              </a:solidFill>
              <a:ln w="9525">
                <a:noFill/>
                <a:miter lim="800000"/>
                <a:headEnd/>
                <a:tailEnd/>
              </a:ln>
            </p:spPr>
            <p:txBody>
              <a:bodyPr/>
              <a:lstStyle/>
              <a:p>
                <a:pPr eaLnBrk="0" hangingPunct="0"/>
                <a:endParaRPr lang="pt-PT"/>
              </a:p>
            </p:txBody>
          </p:sp>
          <p:sp>
            <p:nvSpPr>
              <p:cNvPr id="21954" name="Rectangle 327"/>
              <p:cNvSpPr>
                <a:spLocks noChangeArrowheads="1"/>
              </p:cNvSpPr>
              <p:nvPr/>
            </p:nvSpPr>
            <p:spPr bwMode="auto">
              <a:xfrm>
                <a:off x="981" y="1840"/>
                <a:ext cx="1529" cy="14"/>
              </a:xfrm>
              <a:prstGeom prst="rect">
                <a:avLst/>
              </a:prstGeom>
              <a:solidFill>
                <a:srgbClr val="C50054"/>
              </a:solidFill>
              <a:ln w="9525">
                <a:noFill/>
                <a:miter lim="800000"/>
                <a:headEnd/>
                <a:tailEnd/>
              </a:ln>
            </p:spPr>
            <p:txBody>
              <a:bodyPr/>
              <a:lstStyle/>
              <a:p>
                <a:pPr eaLnBrk="0" hangingPunct="0"/>
                <a:endParaRPr lang="pt-PT"/>
              </a:p>
            </p:txBody>
          </p:sp>
          <p:pic>
            <p:nvPicPr>
              <p:cNvPr id="21955" name="Picture 328"/>
              <p:cNvPicPr>
                <a:picLocks noChangeAspect="1" noChangeArrowheads="1"/>
              </p:cNvPicPr>
              <p:nvPr/>
            </p:nvPicPr>
            <p:blipFill>
              <a:blip r:embed="rId13"/>
              <a:srcRect/>
              <a:stretch>
                <a:fillRect/>
              </a:stretch>
            </p:blipFill>
            <p:spPr bwMode="auto">
              <a:xfrm>
                <a:off x="2306" y="1523"/>
                <a:ext cx="14" cy="1"/>
              </a:xfrm>
              <a:prstGeom prst="rect">
                <a:avLst/>
              </a:prstGeom>
              <a:noFill/>
              <a:ln w="9525">
                <a:noFill/>
                <a:miter lim="800000"/>
                <a:headEnd/>
                <a:tailEnd/>
              </a:ln>
            </p:spPr>
          </p:pic>
          <p:sp>
            <p:nvSpPr>
              <p:cNvPr id="21956" name="Rectangle 329"/>
              <p:cNvSpPr>
                <a:spLocks noChangeArrowheads="1"/>
              </p:cNvSpPr>
              <p:nvPr/>
            </p:nvSpPr>
            <p:spPr bwMode="auto">
              <a:xfrm>
                <a:off x="981" y="1840"/>
                <a:ext cx="1529" cy="14"/>
              </a:xfrm>
              <a:prstGeom prst="rect">
                <a:avLst/>
              </a:prstGeom>
              <a:solidFill>
                <a:srgbClr val="C50054"/>
              </a:solidFill>
              <a:ln w="9525">
                <a:noFill/>
                <a:miter lim="800000"/>
                <a:headEnd/>
                <a:tailEnd/>
              </a:ln>
            </p:spPr>
            <p:txBody>
              <a:bodyPr/>
              <a:lstStyle/>
              <a:p>
                <a:pPr eaLnBrk="0" hangingPunct="0"/>
                <a:endParaRPr lang="pt-PT"/>
              </a:p>
            </p:txBody>
          </p:sp>
          <p:sp>
            <p:nvSpPr>
              <p:cNvPr id="21957" name="Rectangle 330"/>
              <p:cNvSpPr>
                <a:spLocks noChangeArrowheads="1"/>
              </p:cNvSpPr>
              <p:nvPr/>
            </p:nvSpPr>
            <p:spPr bwMode="auto">
              <a:xfrm>
                <a:off x="981" y="1854"/>
                <a:ext cx="1529" cy="20"/>
              </a:xfrm>
              <a:prstGeom prst="rect">
                <a:avLst/>
              </a:prstGeom>
              <a:solidFill>
                <a:srgbClr val="C40056"/>
              </a:solidFill>
              <a:ln w="9525">
                <a:noFill/>
                <a:miter lim="800000"/>
                <a:headEnd/>
                <a:tailEnd/>
              </a:ln>
            </p:spPr>
            <p:txBody>
              <a:bodyPr/>
              <a:lstStyle/>
              <a:p>
                <a:pPr eaLnBrk="0" hangingPunct="0"/>
                <a:endParaRPr lang="pt-PT"/>
              </a:p>
            </p:txBody>
          </p:sp>
          <p:pic>
            <p:nvPicPr>
              <p:cNvPr id="21958" name="Picture 331"/>
              <p:cNvPicPr>
                <a:picLocks noChangeAspect="1" noChangeArrowheads="1"/>
              </p:cNvPicPr>
              <p:nvPr/>
            </p:nvPicPr>
            <p:blipFill>
              <a:blip r:embed="rId17"/>
              <a:srcRect/>
              <a:stretch>
                <a:fillRect/>
              </a:stretch>
            </p:blipFill>
            <p:spPr bwMode="auto">
              <a:xfrm>
                <a:off x="2320" y="1523"/>
                <a:ext cx="20" cy="1"/>
              </a:xfrm>
              <a:prstGeom prst="rect">
                <a:avLst/>
              </a:prstGeom>
              <a:noFill/>
              <a:ln w="9525">
                <a:noFill/>
                <a:miter lim="800000"/>
                <a:headEnd/>
                <a:tailEnd/>
              </a:ln>
            </p:spPr>
          </p:pic>
          <p:sp>
            <p:nvSpPr>
              <p:cNvPr id="21959" name="Rectangle 332"/>
              <p:cNvSpPr>
                <a:spLocks noChangeArrowheads="1"/>
              </p:cNvSpPr>
              <p:nvPr/>
            </p:nvSpPr>
            <p:spPr bwMode="auto">
              <a:xfrm>
                <a:off x="981" y="1854"/>
                <a:ext cx="1529" cy="20"/>
              </a:xfrm>
              <a:prstGeom prst="rect">
                <a:avLst/>
              </a:prstGeom>
              <a:solidFill>
                <a:srgbClr val="C40056"/>
              </a:solidFill>
              <a:ln w="9525">
                <a:noFill/>
                <a:miter lim="800000"/>
                <a:headEnd/>
                <a:tailEnd/>
              </a:ln>
            </p:spPr>
            <p:txBody>
              <a:bodyPr/>
              <a:lstStyle/>
              <a:p>
                <a:pPr eaLnBrk="0" hangingPunct="0"/>
                <a:endParaRPr lang="pt-PT"/>
              </a:p>
            </p:txBody>
          </p:sp>
          <p:sp>
            <p:nvSpPr>
              <p:cNvPr id="21960" name="Rectangle 333"/>
              <p:cNvSpPr>
                <a:spLocks noChangeArrowheads="1"/>
              </p:cNvSpPr>
              <p:nvPr/>
            </p:nvSpPr>
            <p:spPr bwMode="auto">
              <a:xfrm>
                <a:off x="981" y="1874"/>
                <a:ext cx="1529" cy="14"/>
              </a:xfrm>
              <a:prstGeom prst="rect">
                <a:avLst/>
              </a:prstGeom>
              <a:solidFill>
                <a:srgbClr val="C20058"/>
              </a:solidFill>
              <a:ln w="9525">
                <a:noFill/>
                <a:miter lim="800000"/>
                <a:headEnd/>
                <a:tailEnd/>
              </a:ln>
            </p:spPr>
            <p:txBody>
              <a:bodyPr/>
              <a:lstStyle/>
              <a:p>
                <a:pPr eaLnBrk="0" hangingPunct="0"/>
                <a:endParaRPr lang="pt-PT"/>
              </a:p>
            </p:txBody>
          </p:sp>
          <p:pic>
            <p:nvPicPr>
              <p:cNvPr id="21961" name="Picture 334"/>
              <p:cNvPicPr>
                <a:picLocks noChangeAspect="1" noChangeArrowheads="1"/>
              </p:cNvPicPr>
              <p:nvPr/>
            </p:nvPicPr>
            <p:blipFill>
              <a:blip r:embed="rId13"/>
              <a:srcRect/>
              <a:stretch>
                <a:fillRect/>
              </a:stretch>
            </p:blipFill>
            <p:spPr bwMode="auto">
              <a:xfrm>
                <a:off x="2340" y="1523"/>
                <a:ext cx="14" cy="1"/>
              </a:xfrm>
              <a:prstGeom prst="rect">
                <a:avLst/>
              </a:prstGeom>
              <a:noFill/>
              <a:ln w="9525">
                <a:noFill/>
                <a:miter lim="800000"/>
                <a:headEnd/>
                <a:tailEnd/>
              </a:ln>
            </p:spPr>
          </p:pic>
          <p:sp>
            <p:nvSpPr>
              <p:cNvPr id="21962" name="Rectangle 335"/>
              <p:cNvSpPr>
                <a:spLocks noChangeArrowheads="1"/>
              </p:cNvSpPr>
              <p:nvPr/>
            </p:nvSpPr>
            <p:spPr bwMode="auto">
              <a:xfrm>
                <a:off x="981" y="1874"/>
                <a:ext cx="1529" cy="14"/>
              </a:xfrm>
              <a:prstGeom prst="rect">
                <a:avLst/>
              </a:prstGeom>
              <a:solidFill>
                <a:srgbClr val="C20058"/>
              </a:solidFill>
              <a:ln w="9525">
                <a:noFill/>
                <a:miter lim="800000"/>
                <a:headEnd/>
                <a:tailEnd/>
              </a:ln>
            </p:spPr>
            <p:txBody>
              <a:bodyPr/>
              <a:lstStyle/>
              <a:p>
                <a:pPr eaLnBrk="0" hangingPunct="0"/>
                <a:endParaRPr lang="pt-PT"/>
              </a:p>
            </p:txBody>
          </p:sp>
          <p:sp>
            <p:nvSpPr>
              <p:cNvPr id="21963" name="Rectangle 336"/>
              <p:cNvSpPr>
                <a:spLocks noChangeArrowheads="1"/>
              </p:cNvSpPr>
              <p:nvPr/>
            </p:nvSpPr>
            <p:spPr bwMode="auto">
              <a:xfrm>
                <a:off x="981" y="1888"/>
                <a:ext cx="1529" cy="20"/>
              </a:xfrm>
              <a:prstGeom prst="rect">
                <a:avLst/>
              </a:prstGeom>
              <a:solidFill>
                <a:srgbClr val="C1005B"/>
              </a:solidFill>
              <a:ln w="9525">
                <a:noFill/>
                <a:miter lim="800000"/>
                <a:headEnd/>
                <a:tailEnd/>
              </a:ln>
            </p:spPr>
            <p:txBody>
              <a:bodyPr/>
              <a:lstStyle/>
              <a:p>
                <a:pPr eaLnBrk="0" hangingPunct="0"/>
                <a:endParaRPr lang="pt-PT"/>
              </a:p>
            </p:txBody>
          </p:sp>
          <p:pic>
            <p:nvPicPr>
              <p:cNvPr id="21964" name="Picture 337"/>
              <p:cNvPicPr>
                <a:picLocks noChangeAspect="1" noChangeArrowheads="1"/>
              </p:cNvPicPr>
              <p:nvPr/>
            </p:nvPicPr>
            <p:blipFill>
              <a:blip r:embed="rId17"/>
              <a:srcRect/>
              <a:stretch>
                <a:fillRect/>
              </a:stretch>
            </p:blipFill>
            <p:spPr bwMode="auto">
              <a:xfrm>
                <a:off x="2354" y="1523"/>
                <a:ext cx="20" cy="1"/>
              </a:xfrm>
              <a:prstGeom prst="rect">
                <a:avLst/>
              </a:prstGeom>
              <a:noFill/>
              <a:ln w="9525">
                <a:noFill/>
                <a:miter lim="800000"/>
                <a:headEnd/>
                <a:tailEnd/>
              </a:ln>
            </p:spPr>
          </p:pic>
          <p:sp>
            <p:nvSpPr>
              <p:cNvPr id="21965" name="Rectangle 338"/>
              <p:cNvSpPr>
                <a:spLocks noChangeArrowheads="1"/>
              </p:cNvSpPr>
              <p:nvPr/>
            </p:nvSpPr>
            <p:spPr bwMode="auto">
              <a:xfrm>
                <a:off x="981" y="1888"/>
                <a:ext cx="1529" cy="20"/>
              </a:xfrm>
              <a:prstGeom prst="rect">
                <a:avLst/>
              </a:prstGeom>
              <a:solidFill>
                <a:srgbClr val="C1005B"/>
              </a:solidFill>
              <a:ln w="9525">
                <a:noFill/>
                <a:miter lim="800000"/>
                <a:headEnd/>
                <a:tailEnd/>
              </a:ln>
            </p:spPr>
            <p:txBody>
              <a:bodyPr/>
              <a:lstStyle/>
              <a:p>
                <a:pPr eaLnBrk="0" hangingPunct="0"/>
                <a:endParaRPr lang="pt-PT"/>
              </a:p>
            </p:txBody>
          </p:sp>
          <p:sp>
            <p:nvSpPr>
              <p:cNvPr id="21966" name="Rectangle 339"/>
              <p:cNvSpPr>
                <a:spLocks noChangeArrowheads="1"/>
              </p:cNvSpPr>
              <p:nvPr/>
            </p:nvSpPr>
            <p:spPr bwMode="auto">
              <a:xfrm>
                <a:off x="981" y="1908"/>
                <a:ext cx="1529" cy="14"/>
              </a:xfrm>
              <a:prstGeom prst="rect">
                <a:avLst/>
              </a:prstGeom>
              <a:solidFill>
                <a:srgbClr val="BE005D"/>
              </a:solidFill>
              <a:ln w="9525">
                <a:noFill/>
                <a:miter lim="800000"/>
                <a:headEnd/>
                <a:tailEnd/>
              </a:ln>
            </p:spPr>
            <p:txBody>
              <a:bodyPr/>
              <a:lstStyle/>
              <a:p>
                <a:pPr eaLnBrk="0" hangingPunct="0"/>
                <a:endParaRPr lang="pt-PT"/>
              </a:p>
            </p:txBody>
          </p:sp>
          <p:pic>
            <p:nvPicPr>
              <p:cNvPr id="21967" name="Picture 340"/>
              <p:cNvPicPr>
                <a:picLocks noChangeAspect="1" noChangeArrowheads="1"/>
              </p:cNvPicPr>
              <p:nvPr/>
            </p:nvPicPr>
            <p:blipFill>
              <a:blip r:embed="rId13"/>
              <a:srcRect/>
              <a:stretch>
                <a:fillRect/>
              </a:stretch>
            </p:blipFill>
            <p:spPr bwMode="auto">
              <a:xfrm>
                <a:off x="2374" y="1523"/>
                <a:ext cx="13" cy="1"/>
              </a:xfrm>
              <a:prstGeom prst="rect">
                <a:avLst/>
              </a:prstGeom>
              <a:noFill/>
              <a:ln w="9525">
                <a:noFill/>
                <a:miter lim="800000"/>
                <a:headEnd/>
                <a:tailEnd/>
              </a:ln>
            </p:spPr>
          </p:pic>
          <p:sp>
            <p:nvSpPr>
              <p:cNvPr id="21968" name="Rectangle 341"/>
              <p:cNvSpPr>
                <a:spLocks noChangeArrowheads="1"/>
              </p:cNvSpPr>
              <p:nvPr/>
            </p:nvSpPr>
            <p:spPr bwMode="auto">
              <a:xfrm>
                <a:off x="981" y="1908"/>
                <a:ext cx="1529" cy="14"/>
              </a:xfrm>
              <a:prstGeom prst="rect">
                <a:avLst/>
              </a:prstGeom>
              <a:solidFill>
                <a:srgbClr val="BE005D"/>
              </a:solidFill>
              <a:ln w="9525">
                <a:noFill/>
                <a:miter lim="800000"/>
                <a:headEnd/>
                <a:tailEnd/>
              </a:ln>
            </p:spPr>
            <p:txBody>
              <a:bodyPr/>
              <a:lstStyle/>
              <a:p>
                <a:pPr eaLnBrk="0" hangingPunct="0"/>
                <a:endParaRPr lang="pt-PT"/>
              </a:p>
            </p:txBody>
          </p:sp>
          <p:sp>
            <p:nvSpPr>
              <p:cNvPr id="21969" name="Rectangle 342"/>
              <p:cNvSpPr>
                <a:spLocks noChangeArrowheads="1"/>
              </p:cNvSpPr>
              <p:nvPr/>
            </p:nvSpPr>
            <p:spPr bwMode="auto">
              <a:xfrm>
                <a:off x="981" y="1922"/>
                <a:ext cx="1529" cy="19"/>
              </a:xfrm>
              <a:prstGeom prst="rect">
                <a:avLst/>
              </a:prstGeom>
              <a:solidFill>
                <a:srgbClr val="BE005F"/>
              </a:solidFill>
              <a:ln w="9525">
                <a:noFill/>
                <a:miter lim="800000"/>
                <a:headEnd/>
                <a:tailEnd/>
              </a:ln>
            </p:spPr>
            <p:txBody>
              <a:bodyPr/>
              <a:lstStyle/>
              <a:p>
                <a:pPr eaLnBrk="0" hangingPunct="0"/>
                <a:endParaRPr lang="pt-PT"/>
              </a:p>
            </p:txBody>
          </p:sp>
          <p:pic>
            <p:nvPicPr>
              <p:cNvPr id="21970" name="Picture 343"/>
              <p:cNvPicPr>
                <a:picLocks noChangeAspect="1" noChangeArrowheads="1"/>
              </p:cNvPicPr>
              <p:nvPr/>
            </p:nvPicPr>
            <p:blipFill>
              <a:blip r:embed="rId19"/>
              <a:srcRect/>
              <a:stretch>
                <a:fillRect/>
              </a:stretch>
            </p:blipFill>
            <p:spPr bwMode="auto">
              <a:xfrm>
                <a:off x="2387" y="1523"/>
                <a:ext cx="20" cy="1"/>
              </a:xfrm>
              <a:prstGeom prst="rect">
                <a:avLst/>
              </a:prstGeom>
              <a:noFill/>
              <a:ln w="9525">
                <a:noFill/>
                <a:miter lim="800000"/>
                <a:headEnd/>
                <a:tailEnd/>
              </a:ln>
            </p:spPr>
          </p:pic>
          <p:sp>
            <p:nvSpPr>
              <p:cNvPr id="21971" name="Rectangle 344"/>
              <p:cNvSpPr>
                <a:spLocks noChangeArrowheads="1"/>
              </p:cNvSpPr>
              <p:nvPr/>
            </p:nvSpPr>
            <p:spPr bwMode="auto">
              <a:xfrm>
                <a:off x="981" y="1922"/>
                <a:ext cx="1529" cy="19"/>
              </a:xfrm>
              <a:prstGeom prst="rect">
                <a:avLst/>
              </a:prstGeom>
              <a:solidFill>
                <a:srgbClr val="BE005F"/>
              </a:solidFill>
              <a:ln w="9525">
                <a:noFill/>
                <a:miter lim="800000"/>
                <a:headEnd/>
                <a:tailEnd/>
              </a:ln>
            </p:spPr>
            <p:txBody>
              <a:bodyPr/>
              <a:lstStyle/>
              <a:p>
                <a:pPr eaLnBrk="0" hangingPunct="0"/>
                <a:endParaRPr lang="pt-PT"/>
              </a:p>
            </p:txBody>
          </p:sp>
          <p:sp>
            <p:nvSpPr>
              <p:cNvPr id="21972" name="Rectangle 345"/>
              <p:cNvSpPr>
                <a:spLocks noChangeArrowheads="1"/>
              </p:cNvSpPr>
              <p:nvPr/>
            </p:nvSpPr>
            <p:spPr bwMode="auto">
              <a:xfrm>
                <a:off x="981" y="1941"/>
                <a:ext cx="1529" cy="8"/>
              </a:xfrm>
              <a:prstGeom prst="rect">
                <a:avLst/>
              </a:prstGeom>
              <a:solidFill>
                <a:srgbClr val="BC0061"/>
              </a:solidFill>
              <a:ln w="9525">
                <a:noFill/>
                <a:miter lim="800000"/>
                <a:headEnd/>
                <a:tailEnd/>
              </a:ln>
            </p:spPr>
            <p:txBody>
              <a:bodyPr/>
              <a:lstStyle/>
              <a:p>
                <a:pPr eaLnBrk="0" hangingPunct="0"/>
                <a:endParaRPr lang="pt-PT"/>
              </a:p>
            </p:txBody>
          </p:sp>
          <p:pic>
            <p:nvPicPr>
              <p:cNvPr id="21973" name="Picture 346"/>
              <p:cNvPicPr>
                <a:picLocks noChangeAspect="1" noChangeArrowheads="1"/>
              </p:cNvPicPr>
              <p:nvPr/>
            </p:nvPicPr>
            <p:blipFill>
              <a:blip r:embed="rId15"/>
              <a:srcRect/>
              <a:stretch>
                <a:fillRect/>
              </a:stretch>
            </p:blipFill>
            <p:spPr bwMode="auto">
              <a:xfrm>
                <a:off x="2407" y="1523"/>
                <a:ext cx="8" cy="1"/>
              </a:xfrm>
              <a:prstGeom prst="rect">
                <a:avLst/>
              </a:prstGeom>
              <a:noFill/>
              <a:ln w="9525">
                <a:noFill/>
                <a:miter lim="800000"/>
                <a:headEnd/>
                <a:tailEnd/>
              </a:ln>
            </p:spPr>
          </p:pic>
          <p:sp>
            <p:nvSpPr>
              <p:cNvPr id="21974" name="Rectangle 347"/>
              <p:cNvSpPr>
                <a:spLocks noChangeArrowheads="1"/>
              </p:cNvSpPr>
              <p:nvPr/>
            </p:nvSpPr>
            <p:spPr bwMode="auto">
              <a:xfrm>
                <a:off x="981" y="1941"/>
                <a:ext cx="1529" cy="8"/>
              </a:xfrm>
              <a:prstGeom prst="rect">
                <a:avLst/>
              </a:prstGeom>
              <a:solidFill>
                <a:srgbClr val="BC0061"/>
              </a:solidFill>
              <a:ln w="9525">
                <a:noFill/>
                <a:miter lim="800000"/>
                <a:headEnd/>
                <a:tailEnd/>
              </a:ln>
            </p:spPr>
            <p:txBody>
              <a:bodyPr/>
              <a:lstStyle/>
              <a:p>
                <a:pPr eaLnBrk="0" hangingPunct="0"/>
                <a:endParaRPr lang="pt-PT"/>
              </a:p>
            </p:txBody>
          </p:sp>
          <p:sp>
            <p:nvSpPr>
              <p:cNvPr id="21975" name="Rectangle 348"/>
              <p:cNvSpPr>
                <a:spLocks noChangeArrowheads="1"/>
              </p:cNvSpPr>
              <p:nvPr/>
            </p:nvSpPr>
            <p:spPr bwMode="auto">
              <a:xfrm>
                <a:off x="981" y="1949"/>
                <a:ext cx="1529" cy="14"/>
              </a:xfrm>
              <a:prstGeom prst="rect">
                <a:avLst/>
              </a:prstGeom>
              <a:solidFill>
                <a:srgbClr val="BC0063"/>
              </a:solidFill>
              <a:ln w="9525">
                <a:noFill/>
                <a:miter lim="800000"/>
                <a:headEnd/>
                <a:tailEnd/>
              </a:ln>
            </p:spPr>
            <p:txBody>
              <a:bodyPr/>
              <a:lstStyle/>
              <a:p>
                <a:pPr eaLnBrk="0" hangingPunct="0"/>
                <a:endParaRPr lang="pt-PT"/>
              </a:p>
            </p:txBody>
          </p:sp>
          <p:pic>
            <p:nvPicPr>
              <p:cNvPr id="21976" name="Picture 349"/>
              <p:cNvPicPr>
                <a:picLocks noChangeAspect="1" noChangeArrowheads="1"/>
              </p:cNvPicPr>
              <p:nvPr/>
            </p:nvPicPr>
            <p:blipFill>
              <a:blip r:embed="rId13"/>
              <a:srcRect/>
              <a:stretch>
                <a:fillRect/>
              </a:stretch>
            </p:blipFill>
            <p:spPr bwMode="auto">
              <a:xfrm>
                <a:off x="2415" y="1523"/>
                <a:ext cx="14" cy="1"/>
              </a:xfrm>
              <a:prstGeom prst="rect">
                <a:avLst/>
              </a:prstGeom>
              <a:noFill/>
              <a:ln w="9525">
                <a:noFill/>
                <a:miter lim="800000"/>
                <a:headEnd/>
                <a:tailEnd/>
              </a:ln>
            </p:spPr>
          </p:pic>
          <p:sp>
            <p:nvSpPr>
              <p:cNvPr id="21977" name="Rectangle 350"/>
              <p:cNvSpPr>
                <a:spLocks noChangeArrowheads="1"/>
              </p:cNvSpPr>
              <p:nvPr/>
            </p:nvSpPr>
            <p:spPr bwMode="auto">
              <a:xfrm>
                <a:off x="981" y="1949"/>
                <a:ext cx="1529" cy="14"/>
              </a:xfrm>
              <a:prstGeom prst="rect">
                <a:avLst/>
              </a:prstGeom>
              <a:solidFill>
                <a:srgbClr val="BC0063"/>
              </a:solidFill>
              <a:ln w="9525">
                <a:noFill/>
                <a:miter lim="800000"/>
                <a:headEnd/>
                <a:tailEnd/>
              </a:ln>
            </p:spPr>
            <p:txBody>
              <a:bodyPr/>
              <a:lstStyle/>
              <a:p>
                <a:pPr eaLnBrk="0" hangingPunct="0"/>
                <a:endParaRPr lang="pt-PT"/>
              </a:p>
            </p:txBody>
          </p:sp>
          <p:sp>
            <p:nvSpPr>
              <p:cNvPr id="21978" name="Rectangle 351"/>
              <p:cNvSpPr>
                <a:spLocks noChangeArrowheads="1"/>
              </p:cNvSpPr>
              <p:nvPr/>
            </p:nvSpPr>
            <p:spPr bwMode="auto">
              <a:xfrm>
                <a:off x="981" y="1963"/>
                <a:ext cx="1529" cy="22"/>
              </a:xfrm>
              <a:prstGeom prst="rect">
                <a:avLst/>
              </a:prstGeom>
              <a:solidFill>
                <a:srgbClr val="BA0065"/>
              </a:solidFill>
              <a:ln w="9525">
                <a:noFill/>
                <a:miter lim="800000"/>
                <a:headEnd/>
                <a:tailEnd/>
              </a:ln>
            </p:spPr>
            <p:txBody>
              <a:bodyPr/>
              <a:lstStyle/>
              <a:p>
                <a:pPr eaLnBrk="0" hangingPunct="0"/>
                <a:endParaRPr lang="pt-PT"/>
              </a:p>
            </p:txBody>
          </p:sp>
          <p:pic>
            <p:nvPicPr>
              <p:cNvPr id="21979" name="Picture 352"/>
              <p:cNvPicPr>
                <a:picLocks noChangeAspect="1" noChangeArrowheads="1"/>
              </p:cNvPicPr>
              <p:nvPr/>
            </p:nvPicPr>
            <p:blipFill>
              <a:blip r:embed="rId21"/>
              <a:srcRect/>
              <a:stretch>
                <a:fillRect/>
              </a:stretch>
            </p:blipFill>
            <p:spPr bwMode="auto">
              <a:xfrm>
                <a:off x="2429" y="1523"/>
                <a:ext cx="22" cy="1"/>
              </a:xfrm>
              <a:prstGeom prst="rect">
                <a:avLst/>
              </a:prstGeom>
              <a:noFill/>
              <a:ln w="9525">
                <a:noFill/>
                <a:miter lim="800000"/>
                <a:headEnd/>
                <a:tailEnd/>
              </a:ln>
            </p:spPr>
          </p:pic>
          <p:sp>
            <p:nvSpPr>
              <p:cNvPr id="21980" name="Rectangle 353"/>
              <p:cNvSpPr>
                <a:spLocks noChangeArrowheads="1"/>
              </p:cNvSpPr>
              <p:nvPr/>
            </p:nvSpPr>
            <p:spPr bwMode="auto">
              <a:xfrm>
                <a:off x="981" y="1963"/>
                <a:ext cx="1529" cy="22"/>
              </a:xfrm>
              <a:prstGeom prst="rect">
                <a:avLst/>
              </a:prstGeom>
              <a:solidFill>
                <a:srgbClr val="BA0065"/>
              </a:solidFill>
              <a:ln w="9525">
                <a:noFill/>
                <a:miter lim="800000"/>
                <a:headEnd/>
                <a:tailEnd/>
              </a:ln>
            </p:spPr>
            <p:txBody>
              <a:bodyPr/>
              <a:lstStyle/>
              <a:p>
                <a:pPr eaLnBrk="0" hangingPunct="0"/>
                <a:endParaRPr lang="pt-PT"/>
              </a:p>
            </p:txBody>
          </p:sp>
          <p:sp>
            <p:nvSpPr>
              <p:cNvPr id="21981" name="Rectangle 354"/>
              <p:cNvSpPr>
                <a:spLocks noChangeArrowheads="1"/>
              </p:cNvSpPr>
              <p:nvPr/>
            </p:nvSpPr>
            <p:spPr bwMode="auto">
              <a:xfrm>
                <a:off x="981" y="1985"/>
                <a:ext cx="1529" cy="12"/>
              </a:xfrm>
              <a:prstGeom prst="rect">
                <a:avLst/>
              </a:prstGeom>
              <a:solidFill>
                <a:srgbClr val="B90067"/>
              </a:solidFill>
              <a:ln w="9525">
                <a:noFill/>
                <a:miter lim="800000"/>
                <a:headEnd/>
                <a:tailEnd/>
              </a:ln>
            </p:spPr>
            <p:txBody>
              <a:bodyPr/>
              <a:lstStyle/>
              <a:p>
                <a:pPr eaLnBrk="0" hangingPunct="0"/>
                <a:endParaRPr lang="pt-PT"/>
              </a:p>
            </p:txBody>
          </p:sp>
          <p:pic>
            <p:nvPicPr>
              <p:cNvPr id="21982" name="Picture 355"/>
              <p:cNvPicPr>
                <a:picLocks noChangeAspect="1" noChangeArrowheads="1"/>
              </p:cNvPicPr>
              <p:nvPr/>
            </p:nvPicPr>
            <p:blipFill>
              <a:blip r:embed="rId16"/>
              <a:srcRect/>
              <a:stretch>
                <a:fillRect/>
              </a:stretch>
            </p:blipFill>
            <p:spPr bwMode="auto">
              <a:xfrm>
                <a:off x="2451" y="1523"/>
                <a:ext cx="12" cy="1"/>
              </a:xfrm>
              <a:prstGeom prst="rect">
                <a:avLst/>
              </a:prstGeom>
              <a:noFill/>
              <a:ln w="9525">
                <a:noFill/>
                <a:miter lim="800000"/>
                <a:headEnd/>
                <a:tailEnd/>
              </a:ln>
            </p:spPr>
          </p:pic>
          <p:sp>
            <p:nvSpPr>
              <p:cNvPr id="21983" name="Rectangle 356"/>
              <p:cNvSpPr>
                <a:spLocks noChangeArrowheads="1"/>
              </p:cNvSpPr>
              <p:nvPr/>
            </p:nvSpPr>
            <p:spPr bwMode="auto">
              <a:xfrm>
                <a:off x="981" y="1985"/>
                <a:ext cx="1529" cy="12"/>
              </a:xfrm>
              <a:prstGeom prst="rect">
                <a:avLst/>
              </a:prstGeom>
              <a:solidFill>
                <a:srgbClr val="B90067"/>
              </a:solidFill>
              <a:ln w="9525">
                <a:noFill/>
                <a:miter lim="800000"/>
                <a:headEnd/>
                <a:tailEnd/>
              </a:ln>
            </p:spPr>
            <p:txBody>
              <a:bodyPr/>
              <a:lstStyle/>
              <a:p>
                <a:pPr eaLnBrk="0" hangingPunct="0"/>
                <a:endParaRPr lang="pt-PT"/>
              </a:p>
            </p:txBody>
          </p:sp>
          <p:sp>
            <p:nvSpPr>
              <p:cNvPr id="21984" name="Rectangle 357"/>
              <p:cNvSpPr>
                <a:spLocks noChangeArrowheads="1"/>
              </p:cNvSpPr>
              <p:nvPr/>
            </p:nvSpPr>
            <p:spPr bwMode="auto">
              <a:xfrm>
                <a:off x="981" y="1997"/>
                <a:ext cx="1529" cy="11"/>
              </a:xfrm>
              <a:prstGeom prst="rect">
                <a:avLst/>
              </a:prstGeom>
              <a:solidFill>
                <a:srgbClr val="B70066"/>
              </a:solidFill>
              <a:ln w="9525">
                <a:noFill/>
                <a:miter lim="800000"/>
                <a:headEnd/>
                <a:tailEnd/>
              </a:ln>
            </p:spPr>
            <p:txBody>
              <a:bodyPr/>
              <a:lstStyle/>
              <a:p>
                <a:pPr eaLnBrk="0" hangingPunct="0"/>
                <a:endParaRPr lang="pt-PT"/>
              </a:p>
            </p:txBody>
          </p:sp>
          <p:pic>
            <p:nvPicPr>
              <p:cNvPr id="21985" name="Picture 358"/>
              <p:cNvPicPr>
                <a:picLocks noChangeAspect="1" noChangeArrowheads="1"/>
              </p:cNvPicPr>
              <p:nvPr/>
            </p:nvPicPr>
            <p:blipFill>
              <a:blip r:embed="rId14"/>
              <a:srcRect/>
              <a:stretch>
                <a:fillRect/>
              </a:stretch>
            </p:blipFill>
            <p:spPr bwMode="auto">
              <a:xfrm>
                <a:off x="2463" y="1523"/>
                <a:ext cx="11" cy="1"/>
              </a:xfrm>
              <a:prstGeom prst="rect">
                <a:avLst/>
              </a:prstGeom>
              <a:noFill/>
              <a:ln w="9525">
                <a:noFill/>
                <a:miter lim="800000"/>
                <a:headEnd/>
                <a:tailEnd/>
              </a:ln>
            </p:spPr>
          </p:pic>
          <p:sp>
            <p:nvSpPr>
              <p:cNvPr id="21986" name="Rectangle 359"/>
              <p:cNvSpPr>
                <a:spLocks noChangeArrowheads="1"/>
              </p:cNvSpPr>
              <p:nvPr/>
            </p:nvSpPr>
            <p:spPr bwMode="auto">
              <a:xfrm>
                <a:off x="981" y="1997"/>
                <a:ext cx="1529" cy="11"/>
              </a:xfrm>
              <a:prstGeom prst="rect">
                <a:avLst/>
              </a:prstGeom>
              <a:solidFill>
                <a:srgbClr val="B70066"/>
              </a:solidFill>
              <a:ln w="9525">
                <a:noFill/>
                <a:miter lim="800000"/>
                <a:headEnd/>
                <a:tailEnd/>
              </a:ln>
            </p:spPr>
            <p:txBody>
              <a:bodyPr/>
              <a:lstStyle/>
              <a:p>
                <a:pPr eaLnBrk="0" hangingPunct="0"/>
                <a:endParaRPr lang="pt-PT"/>
              </a:p>
            </p:txBody>
          </p:sp>
          <p:sp>
            <p:nvSpPr>
              <p:cNvPr id="21987" name="Rectangle 360"/>
              <p:cNvSpPr>
                <a:spLocks noChangeArrowheads="1"/>
              </p:cNvSpPr>
              <p:nvPr/>
            </p:nvSpPr>
            <p:spPr bwMode="auto">
              <a:xfrm>
                <a:off x="981" y="2008"/>
                <a:ext cx="1529" cy="34"/>
              </a:xfrm>
              <a:prstGeom prst="rect">
                <a:avLst/>
              </a:prstGeom>
              <a:solidFill>
                <a:srgbClr val="B50068"/>
              </a:solidFill>
              <a:ln w="9525">
                <a:noFill/>
                <a:miter lim="800000"/>
                <a:headEnd/>
                <a:tailEnd/>
              </a:ln>
            </p:spPr>
            <p:txBody>
              <a:bodyPr/>
              <a:lstStyle/>
              <a:p>
                <a:pPr eaLnBrk="0" hangingPunct="0"/>
                <a:endParaRPr lang="pt-PT"/>
              </a:p>
            </p:txBody>
          </p:sp>
          <p:pic>
            <p:nvPicPr>
              <p:cNvPr id="21988" name="Picture 361"/>
              <p:cNvPicPr>
                <a:picLocks noChangeAspect="1" noChangeArrowheads="1"/>
              </p:cNvPicPr>
              <p:nvPr/>
            </p:nvPicPr>
            <p:blipFill>
              <a:blip r:embed="rId22"/>
              <a:srcRect/>
              <a:stretch>
                <a:fillRect/>
              </a:stretch>
            </p:blipFill>
            <p:spPr bwMode="auto">
              <a:xfrm>
                <a:off x="2474" y="1523"/>
                <a:ext cx="33" cy="1"/>
              </a:xfrm>
              <a:prstGeom prst="rect">
                <a:avLst/>
              </a:prstGeom>
              <a:noFill/>
              <a:ln w="9525">
                <a:noFill/>
                <a:miter lim="800000"/>
                <a:headEnd/>
                <a:tailEnd/>
              </a:ln>
            </p:spPr>
          </p:pic>
          <p:sp>
            <p:nvSpPr>
              <p:cNvPr id="21989" name="Rectangle 362"/>
              <p:cNvSpPr>
                <a:spLocks noChangeArrowheads="1"/>
              </p:cNvSpPr>
              <p:nvPr/>
            </p:nvSpPr>
            <p:spPr bwMode="auto">
              <a:xfrm>
                <a:off x="981" y="2008"/>
                <a:ext cx="1529" cy="34"/>
              </a:xfrm>
              <a:prstGeom prst="rect">
                <a:avLst/>
              </a:prstGeom>
              <a:solidFill>
                <a:srgbClr val="B50068"/>
              </a:solidFill>
              <a:ln w="9525">
                <a:noFill/>
                <a:miter lim="800000"/>
                <a:headEnd/>
                <a:tailEnd/>
              </a:ln>
            </p:spPr>
            <p:txBody>
              <a:bodyPr/>
              <a:lstStyle/>
              <a:p>
                <a:pPr eaLnBrk="0" hangingPunct="0"/>
                <a:endParaRPr lang="pt-PT"/>
              </a:p>
            </p:txBody>
          </p:sp>
          <p:sp>
            <p:nvSpPr>
              <p:cNvPr id="21990" name="Rectangle 363"/>
              <p:cNvSpPr>
                <a:spLocks noChangeArrowheads="1"/>
              </p:cNvSpPr>
              <p:nvPr/>
            </p:nvSpPr>
            <p:spPr bwMode="auto">
              <a:xfrm>
                <a:off x="981" y="2042"/>
                <a:ext cx="1529" cy="11"/>
              </a:xfrm>
              <a:prstGeom prst="rect">
                <a:avLst/>
              </a:prstGeom>
              <a:solidFill>
                <a:srgbClr val="B20068"/>
              </a:solidFill>
              <a:ln w="9525">
                <a:noFill/>
                <a:miter lim="800000"/>
                <a:headEnd/>
                <a:tailEnd/>
              </a:ln>
            </p:spPr>
            <p:txBody>
              <a:bodyPr/>
              <a:lstStyle/>
              <a:p>
                <a:pPr eaLnBrk="0" hangingPunct="0"/>
                <a:endParaRPr lang="pt-PT"/>
              </a:p>
            </p:txBody>
          </p:sp>
          <p:pic>
            <p:nvPicPr>
              <p:cNvPr id="21991" name="Picture 364"/>
              <p:cNvPicPr>
                <a:picLocks noChangeAspect="1" noChangeArrowheads="1"/>
              </p:cNvPicPr>
              <p:nvPr/>
            </p:nvPicPr>
            <p:blipFill>
              <a:blip r:embed="rId14"/>
              <a:srcRect/>
              <a:stretch>
                <a:fillRect/>
              </a:stretch>
            </p:blipFill>
            <p:spPr bwMode="auto">
              <a:xfrm>
                <a:off x="2507" y="1523"/>
                <a:ext cx="12" cy="1"/>
              </a:xfrm>
              <a:prstGeom prst="rect">
                <a:avLst/>
              </a:prstGeom>
              <a:noFill/>
              <a:ln w="9525">
                <a:noFill/>
                <a:miter lim="800000"/>
                <a:headEnd/>
                <a:tailEnd/>
              </a:ln>
            </p:spPr>
          </p:pic>
          <p:sp>
            <p:nvSpPr>
              <p:cNvPr id="21992" name="Rectangle 365"/>
              <p:cNvSpPr>
                <a:spLocks noChangeArrowheads="1"/>
              </p:cNvSpPr>
              <p:nvPr/>
            </p:nvSpPr>
            <p:spPr bwMode="auto">
              <a:xfrm>
                <a:off x="981" y="2042"/>
                <a:ext cx="1529" cy="11"/>
              </a:xfrm>
              <a:prstGeom prst="rect">
                <a:avLst/>
              </a:prstGeom>
              <a:solidFill>
                <a:srgbClr val="B20068"/>
              </a:solidFill>
              <a:ln w="9525">
                <a:noFill/>
                <a:miter lim="800000"/>
                <a:headEnd/>
                <a:tailEnd/>
              </a:ln>
            </p:spPr>
            <p:txBody>
              <a:bodyPr/>
              <a:lstStyle/>
              <a:p>
                <a:pPr eaLnBrk="0" hangingPunct="0"/>
                <a:endParaRPr lang="pt-PT"/>
              </a:p>
            </p:txBody>
          </p:sp>
          <p:sp>
            <p:nvSpPr>
              <p:cNvPr id="21993" name="Rectangle 366"/>
              <p:cNvSpPr>
                <a:spLocks noChangeArrowheads="1"/>
              </p:cNvSpPr>
              <p:nvPr/>
            </p:nvSpPr>
            <p:spPr bwMode="auto">
              <a:xfrm>
                <a:off x="981" y="2053"/>
                <a:ext cx="1529" cy="22"/>
              </a:xfrm>
              <a:prstGeom prst="rect">
                <a:avLst/>
              </a:prstGeom>
              <a:solidFill>
                <a:srgbClr val="B2006A"/>
              </a:solidFill>
              <a:ln w="9525">
                <a:noFill/>
                <a:miter lim="800000"/>
                <a:headEnd/>
                <a:tailEnd/>
              </a:ln>
            </p:spPr>
            <p:txBody>
              <a:bodyPr/>
              <a:lstStyle/>
              <a:p>
                <a:pPr eaLnBrk="0" hangingPunct="0"/>
                <a:endParaRPr lang="pt-PT"/>
              </a:p>
            </p:txBody>
          </p:sp>
          <p:pic>
            <p:nvPicPr>
              <p:cNvPr id="21994" name="Picture 367"/>
              <p:cNvPicPr>
                <a:picLocks noChangeAspect="1" noChangeArrowheads="1"/>
              </p:cNvPicPr>
              <p:nvPr/>
            </p:nvPicPr>
            <p:blipFill>
              <a:blip r:embed="rId23"/>
              <a:srcRect/>
              <a:stretch>
                <a:fillRect/>
              </a:stretch>
            </p:blipFill>
            <p:spPr bwMode="auto">
              <a:xfrm>
                <a:off x="2519" y="1523"/>
                <a:ext cx="22" cy="1"/>
              </a:xfrm>
              <a:prstGeom prst="rect">
                <a:avLst/>
              </a:prstGeom>
              <a:noFill/>
              <a:ln w="9525">
                <a:noFill/>
                <a:miter lim="800000"/>
                <a:headEnd/>
                <a:tailEnd/>
              </a:ln>
            </p:spPr>
          </p:pic>
          <p:sp>
            <p:nvSpPr>
              <p:cNvPr id="21995" name="Rectangle 368"/>
              <p:cNvSpPr>
                <a:spLocks noChangeArrowheads="1"/>
              </p:cNvSpPr>
              <p:nvPr/>
            </p:nvSpPr>
            <p:spPr bwMode="auto">
              <a:xfrm>
                <a:off x="981" y="2053"/>
                <a:ext cx="1529" cy="22"/>
              </a:xfrm>
              <a:prstGeom prst="rect">
                <a:avLst/>
              </a:prstGeom>
              <a:solidFill>
                <a:srgbClr val="B2006A"/>
              </a:solidFill>
              <a:ln w="9525">
                <a:noFill/>
                <a:miter lim="800000"/>
                <a:headEnd/>
                <a:tailEnd/>
              </a:ln>
            </p:spPr>
            <p:txBody>
              <a:bodyPr/>
              <a:lstStyle/>
              <a:p>
                <a:pPr eaLnBrk="0" hangingPunct="0"/>
                <a:endParaRPr lang="pt-PT"/>
              </a:p>
            </p:txBody>
          </p:sp>
          <p:sp>
            <p:nvSpPr>
              <p:cNvPr id="21996" name="Rectangle 369"/>
              <p:cNvSpPr>
                <a:spLocks noChangeArrowheads="1"/>
              </p:cNvSpPr>
              <p:nvPr/>
            </p:nvSpPr>
            <p:spPr bwMode="auto">
              <a:xfrm>
                <a:off x="981" y="2075"/>
                <a:ext cx="1529" cy="22"/>
              </a:xfrm>
              <a:prstGeom prst="rect">
                <a:avLst/>
              </a:prstGeom>
              <a:solidFill>
                <a:srgbClr val="B0006B"/>
              </a:solidFill>
              <a:ln w="9525">
                <a:noFill/>
                <a:miter lim="800000"/>
                <a:headEnd/>
                <a:tailEnd/>
              </a:ln>
            </p:spPr>
            <p:txBody>
              <a:bodyPr/>
              <a:lstStyle/>
              <a:p>
                <a:pPr eaLnBrk="0" hangingPunct="0"/>
                <a:endParaRPr lang="pt-PT"/>
              </a:p>
            </p:txBody>
          </p:sp>
          <p:pic>
            <p:nvPicPr>
              <p:cNvPr id="21997" name="Picture 370"/>
              <p:cNvPicPr>
                <a:picLocks noChangeAspect="1" noChangeArrowheads="1"/>
              </p:cNvPicPr>
              <p:nvPr/>
            </p:nvPicPr>
            <p:blipFill>
              <a:blip r:embed="rId21"/>
              <a:srcRect/>
              <a:stretch>
                <a:fillRect/>
              </a:stretch>
            </p:blipFill>
            <p:spPr bwMode="auto">
              <a:xfrm>
                <a:off x="2541" y="1523"/>
                <a:ext cx="22" cy="1"/>
              </a:xfrm>
              <a:prstGeom prst="rect">
                <a:avLst/>
              </a:prstGeom>
              <a:noFill/>
              <a:ln w="9525">
                <a:noFill/>
                <a:miter lim="800000"/>
                <a:headEnd/>
                <a:tailEnd/>
              </a:ln>
            </p:spPr>
          </p:pic>
          <p:sp>
            <p:nvSpPr>
              <p:cNvPr id="21998" name="Rectangle 371"/>
              <p:cNvSpPr>
                <a:spLocks noChangeArrowheads="1"/>
              </p:cNvSpPr>
              <p:nvPr/>
            </p:nvSpPr>
            <p:spPr bwMode="auto">
              <a:xfrm>
                <a:off x="981" y="2075"/>
                <a:ext cx="1529" cy="22"/>
              </a:xfrm>
              <a:prstGeom prst="rect">
                <a:avLst/>
              </a:prstGeom>
              <a:solidFill>
                <a:srgbClr val="B0006B"/>
              </a:solidFill>
              <a:ln w="9525">
                <a:noFill/>
                <a:miter lim="800000"/>
                <a:headEnd/>
                <a:tailEnd/>
              </a:ln>
            </p:spPr>
            <p:txBody>
              <a:bodyPr/>
              <a:lstStyle/>
              <a:p>
                <a:pPr eaLnBrk="0" hangingPunct="0"/>
                <a:endParaRPr lang="pt-PT"/>
              </a:p>
            </p:txBody>
          </p:sp>
          <p:sp>
            <p:nvSpPr>
              <p:cNvPr id="21999" name="Rectangle 372"/>
              <p:cNvSpPr>
                <a:spLocks noChangeArrowheads="1"/>
              </p:cNvSpPr>
              <p:nvPr/>
            </p:nvSpPr>
            <p:spPr bwMode="auto">
              <a:xfrm>
                <a:off x="981" y="2097"/>
                <a:ext cx="1529" cy="23"/>
              </a:xfrm>
              <a:prstGeom prst="rect">
                <a:avLst/>
              </a:prstGeom>
              <a:solidFill>
                <a:srgbClr val="AE006B"/>
              </a:solidFill>
              <a:ln w="9525">
                <a:noFill/>
                <a:miter lim="800000"/>
                <a:headEnd/>
                <a:tailEnd/>
              </a:ln>
            </p:spPr>
            <p:txBody>
              <a:bodyPr/>
              <a:lstStyle/>
              <a:p>
                <a:pPr eaLnBrk="0" hangingPunct="0"/>
                <a:endParaRPr lang="pt-PT"/>
              </a:p>
            </p:txBody>
          </p:sp>
          <p:pic>
            <p:nvPicPr>
              <p:cNvPr id="22000" name="Picture 373"/>
              <p:cNvPicPr>
                <a:picLocks noChangeAspect="1" noChangeArrowheads="1"/>
              </p:cNvPicPr>
              <p:nvPr/>
            </p:nvPicPr>
            <p:blipFill>
              <a:blip r:embed="rId23"/>
              <a:srcRect/>
              <a:stretch>
                <a:fillRect/>
              </a:stretch>
            </p:blipFill>
            <p:spPr bwMode="auto">
              <a:xfrm>
                <a:off x="2563" y="1523"/>
                <a:ext cx="23" cy="1"/>
              </a:xfrm>
              <a:prstGeom prst="rect">
                <a:avLst/>
              </a:prstGeom>
              <a:noFill/>
              <a:ln w="9525">
                <a:noFill/>
                <a:miter lim="800000"/>
                <a:headEnd/>
                <a:tailEnd/>
              </a:ln>
            </p:spPr>
          </p:pic>
          <p:sp>
            <p:nvSpPr>
              <p:cNvPr id="22001" name="Rectangle 374"/>
              <p:cNvSpPr>
                <a:spLocks noChangeArrowheads="1"/>
              </p:cNvSpPr>
              <p:nvPr/>
            </p:nvSpPr>
            <p:spPr bwMode="auto">
              <a:xfrm>
                <a:off x="981" y="2097"/>
                <a:ext cx="1529" cy="23"/>
              </a:xfrm>
              <a:prstGeom prst="rect">
                <a:avLst/>
              </a:prstGeom>
              <a:solidFill>
                <a:srgbClr val="AE006B"/>
              </a:solidFill>
              <a:ln w="9525">
                <a:noFill/>
                <a:miter lim="800000"/>
                <a:headEnd/>
                <a:tailEnd/>
              </a:ln>
            </p:spPr>
            <p:txBody>
              <a:bodyPr/>
              <a:lstStyle/>
              <a:p>
                <a:pPr eaLnBrk="0" hangingPunct="0"/>
                <a:endParaRPr lang="pt-PT"/>
              </a:p>
            </p:txBody>
          </p:sp>
          <p:sp>
            <p:nvSpPr>
              <p:cNvPr id="22002" name="Rectangle 375"/>
              <p:cNvSpPr>
                <a:spLocks noChangeArrowheads="1"/>
              </p:cNvSpPr>
              <p:nvPr/>
            </p:nvSpPr>
            <p:spPr bwMode="auto">
              <a:xfrm>
                <a:off x="981" y="2120"/>
                <a:ext cx="1529" cy="11"/>
              </a:xfrm>
              <a:prstGeom prst="rect">
                <a:avLst/>
              </a:prstGeom>
              <a:solidFill>
                <a:srgbClr val="AD006D"/>
              </a:solidFill>
              <a:ln w="9525">
                <a:noFill/>
                <a:miter lim="800000"/>
                <a:headEnd/>
                <a:tailEnd/>
              </a:ln>
            </p:spPr>
            <p:txBody>
              <a:bodyPr/>
              <a:lstStyle/>
              <a:p>
                <a:pPr eaLnBrk="0" hangingPunct="0"/>
                <a:endParaRPr lang="pt-PT"/>
              </a:p>
            </p:txBody>
          </p:sp>
          <p:pic>
            <p:nvPicPr>
              <p:cNvPr id="22003" name="Picture 376"/>
              <p:cNvPicPr>
                <a:picLocks noChangeAspect="1" noChangeArrowheads="1"/>
              </p:cNvPicPr>
              <p:nvPr/>
            </p:nvPicPr>
            <p:blipFill>
              <a:blip r:embed="rId14"/>
              <a:srcRect/>
              <a:stretch>
                <a:fillRect/>
              </a:stretch>
            </p:blipFill>
            <p:spPr bwMode="auto">
              <a:xfrm>
                <a:off x="2586" y="1523"/>
                <a:ext cx="11" cy="1"/>
              </a:xfrm>
              <a:prstGeom prst="rect">
                <a:avLst/>
              </a:prstGeom>
              <a:noFill/>
              <a:ln w="9525">
                <a:noFill/>
                <a:miter lim="800000"/>
                <a:headEnd/>
                <a:tailEnd/>
              </a:ln>
            </p:spPr>
          </p:pic>
          <p:sp>
            <p:nvSpPr>
              <p:cNvPr id="22004" name="Rectangle 377"/>
              <p:cNvSpPr>
                <a:spLocks noChangeArrowheads="1"/>
              </p:cNvSpPr>
              <p:nvPr/>
            </p:nvSpPr>
            <p:spPr bwMode="auto">
              <a:xfrm>
                <a:off x="981" y="2120"/>
                <a:ext cx="1529" cy="11"/>
              </a:xfrm>
              <a:prstGeom prst="rect">
                <a:avLst/>
              </a:prstGeom>
              <a:solidFill>
                <a:srgbClr val="AD006D"/>
              </a:solidFill>
              <a:ln w="9525">
                <a:noFill/>
                <a:miter lim="800000"/>
                <a:headEnd/>
                <a:tailEnd/>
              </a:ln>
            </p:spPr>
            <p:txBody>
              <a:bodyPr/>
              <a:lstStyle/>
              <a:p>
                <a:pPr eaLnBrk="0" hangingPunct="0"/>
                <a:endParaRPr lang="pt-PT"/>
              </a:p>
            </p:txBody>
          </p:sp>
          <p:sp>
            <p:nvSpPr>
              <p:cNvPr id="22005" name="Rectangle 378"/>
              <p:cNvSpPr>
                <a:spLocks noChangeArrowheads="1"/>
              </p:cNvSpPr>
              <p:nvPr/>
            </p:nvSpPr>
            <p:spPr bwMode="auto">
              <a:xfrm>
                <a:off x="981" y="2131"/>
                <a:ext cx="1529" cy="11"/>
              </a:xfrm>
              <a:prstGeom prst="rect">
                <a:avLst/>
              </a:prstGeom>
              <a:solidFill>
                <a:srgbClr val="AB006C"/>
              </a:solidFill>
              <a:ln w="9525">
                <a:noFill/>
                <a:miter lim="800000"/>
                <a:headEnd/>
                <a:tailEnd/>
              </a:ln>
            </p:spPr>
            <p:txBody>
              <a:bodyPr/>
              <a:lstStyle/>
              <a:p>
                <a:pPr eaLnBrk="0" hangingPunct="0"/>
                <a:endParaRPr lang="pt-PT"/>
              </a:p>
            </p:txBody>
          </p:sp>
          <p:pic>
            <p:nvPicPr>
              <p:cNvPr id="22006" name="Picture 379"/>
              <p:cNvPicPr>
                <a:picLocks noChangeAspect="1" noChangeArrowheads="1"/>
              </p:cNvPicPr>
              <p:nvPr/>
            </p:nvPicPr>
            <p:blipFill>
              <a:blip r:embed="rId14"/>
              <a:srcRect/>
              <a:stretch>
                <a:fillRect/>
              </a:stretch>
            </p:blipFill>
            <p:spPr bwMode="auto">
              <a:xfrm>
                <a:off x="2597" y="1523"/>
                <a:ext cx="11" cy="1"/>
              </a:xfrm>
              <a:prstGeom prst="rect">
                <a:avLst/>
              </a:prstGeom>
              <a:noFill/>
              <a:ln w="9525">
                <a:noFill/>
                <a:miter lim="800000"/>
                <a:headEnd/>
                <a:tailEnd/>
              </a:ln>
            </p:spPr>
          </p:pic>
          <p:sp>
            <p:nvSpPr>
              <p:cNvPr id="22007" name="Rectangle 380"/>
              <p:cNvSpPr>
                <a:spLocks noChangeArrowheads="1"/>
              </p:cNvSpPr>
              <p:nvPr/>
            </p:nvSpPr>
            <p:spPr bwMode="auto">
              <a:xfrm>
                <a:off x="981" y="2131"/>
                <a:ext cx="1529" cy="11"/>
              </a:xfrm>
              <a:prstGeom prst="rect">
                <a:avLst/>
              </a:prstGeom>
              <a:solidFill>
                <a:srgbClr val="AB006C"/>
              </a:solidFill>
              <a:ln w="9525">
                <a:noFill/>
                <a:miter lim="800000"/>
                <a:headEnd/>
                <a:tailEnd/>
              </a:ln>
            </p:spPr>
            <p:txBody>
              <a:bodyPr/>
              <a:lstStyle/>
              <a:p>
                <a:pPr eaLnBrk="0" hangingPunct="0"/>
                <a:endParaRPr lang="pt-PT"/>
              </a:p>
            </p:txBody>
          </p:sp>
          <p:sp>
            <p:nvSpPr>
              <p:cNvPr id="22008" name="Rectangle 381"/>
              <p:cNvSpPr>
                <a:spLocks noChangeArrowheads="1"/>
              </p:cNvSpPr>
              <p:nvPr/>
            </p:nvSpPr>
            <p:spPr bwMode="auto">
              <a:xfrm>
                <a:off x="981" y="2142"/>
                <a:ext cx="1529" cy="33"/>
              </a:xfrm>
              <a:prstGeom prst="rect">
                <a:avLst/>
              </a:prstGeom>
              <a:solidFill>
                <a:srgbClr val="A9006D"/>
              </a:solidFill>
              <a:ln w="9525">
                <a:noFill/>
                <a:miter lim="800000"/>
                <a:headEnd/>
                <a:tailEnd/>
              </a:ln>
            </p:spPr>
            <p:txBody>
              <a:bodyPr/>
              <a:lstStyle/>
              <a:p>
                <a:pPr eaLnBrk="0" hangingPunct="0"/>
                <a:endParaRPr lang="pt-PT"/>
              </a:p>
            </p:txBody>
          </p:sp>
          <p:pic>
            <p:nvPicPr>
              <p:cNvPr id="22009" name="Picture 382"/>
              <p:cNvPicPr>
                <a:picLocks noChangeAspect="1" noChangeArrowheads="1"/>
              </p:cNvPicPr>
              <p:nvPr/>
            </p:nvPicPr>
            <p:blipFill>
              <a:blip r:embed="rId22"/>
              <a:srcRect/>
              <a:stretch>
                <a:fillRect/>
              </a:stretch>
            </p:blipFill>
            <p:spPr bwMode="auto">
              <a:xfrm>
                <a:off x="2608" y="1523"/>
                <a:ext cx="33" cy="1"/>
              </a:xfrm>
              <a:prstGeom prst="rect">
                <a:avLst/>
              </a:prstGeom>
              <a:noFill/>
              <a:ln w="9525">
                <a:noFill/>
                <a:miter lim="800000"/>
                <a:headEnd/>
                <a:tailEnd/>
              </a:ln>
            </p:spPr>
          </p:pic>
          <p:sp>
            <p:nvSpPr>
              <p:cNvPr id="22010" name="Rectangle 383"/>
              <p:cNvSpPr>
                <a:spLocks noChangeArrowheads="1"/>
              </p:cNvSpPr>
              <p:nvPr/>
            </p:nvSpPr>
            <p:spPr bwMode="auto">
              <a:xfrm>
                <a:off x="981" y="2142"/>
                <a:ext cx="1529" cy="33"/>
              </a:xfrm>
              <a:prstGeom prst="rect">
                <a:avLst/>
              </a:prstGeom>
              <a:solidFill>
                <a:srgbClr val="A9006D"/>
              </a:solidFill>
              <a:ln w="9525">
                <a:noFill/>
                <a:miter lim="800000"/>
                <a:headEnd/>
                <a:tailEnd/>
              </a:ln>
            </p:spPr>
            <p:txBody>
              <a:bodyPr/>
              <a:lstStyle/>
              <a:p>
                <a:pPr eaLnBrk="0" hangingPunct="0"/>
                <a:endParaRPr lang="pt-PT"/>
              </a:p>
            </p:txBody>
          </p:sp>
          <p:sp>
            <p:nvSpPr>
              <p:cNvPr id="22011" name="Rectangle 384"/>
              <p:cNvSpPr>
                <a:spLocks noChangeArrowheads="1"/>
              </p:cNvSpPr>
              <p:nvPr/>
            </p:nvSpPr>
            <p:spPr bwMode="auto">
              <a:xfrm>
                <a:off x="981" y="2175"/>
                <a:ext cx="1529" cy="34"/>
              </a:xfrm>
              <a:prstGeom prst="rect">
                <a:avLst/>
              </a:prstGeom>
              <a:solidFill>
                <a:srgbClr val="A6006E"/>
              </a:solidFill>
              <a:ln w="9525">
                <a:noFill/>
                <a:miter lim="800000"/>
                <a:headEnd/>
                <a:tailEnd/>
              </a:ln>
            </p:spPr>
            <p:txBody>
              <a:bodyPr/>
              <a:lstStyle/>
              <a:p>
                <a:pPr eaLnBrk="0" hangingPunct="0"/>
                <a:endParaRPr lang="pt-PT"/>
              </a:p>
            </p:txBody>
          </p:sp>
          <p:pic>
            <p:nvPicPr>
              <p:cNvPr id="22012" name="Picture 385"/>
              <p:cNvPicPr>
                <a:picLocks noChangeAspect="1" noChangeArrowheads="1"/>
              </p:cNvPicPr>
              <p:nvPr/>
            </p:nvPicPr>
            <p:blipFill>
              <a:blip r:embed="rId22"/>
              <a:srcRect/>
              <a:stretch>
                <a:fillRect/>
              </a:stretch>
            </p:blipFill>
            <p:spPr bwMode="auto">
              <a:xfrm>
                <a:off x="2641" y="1523"/>
                <a:ext cx="34" cy="1"/>
              </a:xfrm>
              <a:prstGeom prst="rect">
                <a:avLst/>
              </a:prstGeom>
              <a:noFill/>
              <a:ln w="9525">
                <a:noFill/>
                <a:miter lim="800000"/>
                <a:headEnd/>
                <a:tailEnd/>
              </a:ln>
            </p:spPr>
          </p:pic>
          <p:sp>
            <p:nvSpPr>
              <p:cNvPr id="22013" name="Rectangle 386"/>
              <p:cNvSpPr>
                <a:spLocks noChangeArrowheads="1"/>
              </p:cNvSpPr>
              <p:nvPr/>
            </p:nvSpPr>
            <p:spPr bwMode="auto">
              <a:xfrm>
                <a:off x="981" y="2175"/>
                <a:ext cx="1529" cy="34"/>
              </a:xfrm>
              <a:prstGeom prst="rect">
                <a:avLst/>
              </a:prstGeom>
              <a:solidFill>
                <a:srgbClr val="A6006E"/>
              </a:solidFill>
              <a:ln w="9525">
                <a:noFill/>
                <a:miter lim="800000"/>
                <a:headEnd/>
                <a:tailEnd/>
              </a:ln>
            </p:spPr>
            <p:txBody>
              <a:bodyPr/>
              <a:lstStyle/>
              <a:p>
                <a:pPr eaLnBrk="0" hangingPunct="0"/>
                <a:endParaRPr lang="pt-PT"/>
              </a:p>
            </p:txBody>
          </p:sp>
          <p:sp>
            <p:nvSpPr>
              <p:cNvPr id="22014" name="Rectangle 387"/>
              <p:cNvSpPr>
                <a:spLocks noChangeArrowheads="1"/>
              </p:cNvSpPr>
              <p:nvPr/>
            </p:nvSpPr>
            <p:spPr bwMode="auto">
              <a:xfrm>
                <a:off x="981" y="2209"/>
                <a:ext cx="1529" cy="11"/>
              </a:xfrm>
              <a:prstGeom prst="rect">
                <a:avLst/>
              </a:prstGeom>
              <a:solidFill>
                <a:srgbClr val="A40070"/>
              </a:solidFill>
              <a:ln w="9525">
                <a:noFill/>
                <a:miter lim="800000"/>
                <a:headEnd/>
                <a:tailEnd/>
              </a:ln>
            </p:spPr>
            <p:txBody>
              <a:bodyPr/>
              <a:lstStyle/>
              <a:p>
                <a:pPr eaLnBrk="0" hangingPunct="0"/>
                <a:endParaRPr lang="pt-PT"/>
              </a:p>
            </p:txBody>
          </p:sp>
          <p:pic>
            <p:nvPicPr>
              <p:cNvPr id="22015" name="Picture 388"/>
              <p:cNvPicPr>
                <a:picLocks noChangeAspect="1" noChangeArrowheads="1"/>
              </p:cNvPicPr>
              <p:nvPr/>
            </p:nvPicPr>
            <p:blipFill>
              <a:blip r:embed="rId14"/>
              <a:srcRect/>
              <a:stretch>
                <a:fillRect/>
              </a:stretch>
            </p:blipFill>
            <p:spPr bwMode="auto">
              <a:xfrm>
                <a:off x="2675" y="1523"/>
                <a:ext cx="11" cy="1"/>
              </a:xfrm>
              <a:prstGeom prst="rect">
                <a:avLst/>
              </a:prstGeom>
              <a:noFill/>
              <a:ln w="9525">
                <a:noFill/>
                <a:miter lim="800000"/>
                <a:headEnd/>
                <a:tailEnd/>
              </a:ln>
            </p:spPr>
          </p:pic>
          <p:sp>
            <p:nvSpPr>
              <p:cNvPr id="22016" name="Rectangle 389"/>
              <p:cNvSpPr>
                <a:spLocks noChangeArrowheads="1"/>
              </p:cNvSpPr>
              <p:nvPr/>
            </p:nvSpPr>
            <p:spPr bwMode="auto">
              <a:xfrm>
                <a:off x="981" y="2209"/>
                <a:ext cx="1529" cy="11"/>
              </a:xfrm>
              <a:prstGeom prst="rect">
                <a:avLst/>
              </a:prstGeom>
              <a:solidFill>
                <a:srgbClr val="A40070"/>
              </a:solidFill>
              <a:ln w="9525">
                <a:noFill/>
                <a:miter lim="800000"/>
                <a:headEnd/>
                <a:tailEnd/>
              </a:ln>
            </p:spPr>
            <p:txBody>
              <a:bodyPr/>
              <a:lstStyle/>
              <a:p>
                <a:pPr eaLnBrk="0" hangingPunct="0"/>
                <a:endParaRPr lang="pt-PT"/>
              </a:p>
            </p:txBody>
          </p:sp>
          <p:sp>
            <p:nvSpPr>
              <p:cNvPr id="22017" name="Rectangle 390"/>
              <p:cNvSpPr>
                <a:spLocks noChangeArrowheads="1"/>
              </p:cNvSpPr>
              <p:nvPr/>
            </p:nvSpPr>
            <p:spPr bwMode="auto">
              <a:xfrm>
                <a:off x="981" y="2220"/>
                <a:ext cx="1529" cy="34"/>
              </a:xfrm>
              <a:prstGeom prst="rect">
                <a:avLst/>
              </a:prstGeom>
              <a:solidFill>
                <a:srgbClr val="A20071"/>
              </a:solidFill>
              <a:ln w="9525">
                <a:noFill/>
                <a:miter lim="800000"/>
                <a:headEnd/>
                <a:tailEnd/>
              </a:ln>
            </p:spPr>
            <p:txBody>
              <a:bodyPr/>
              <a:lstStyle/>
              <a:p>
                <a:pPr eaLnBrk="0" hangingPunct="0"/>
                <a:endParaRPr lang="pt-PT"/>
              </a:p>
            </p:txBody>
          </p:sp>
          <p:pic>
            <p:nvPicPr>
              <p:cNvPr id="22018" name="Picture 391"/>
              <p:cNvPicPr>
                <a:picLocks noChangeAspect="1" noChangeArrowheads="1"/>
              </p:cNvPicPr>
              <p:nvPr/>
            </p:nvPicPr>
            <p:blipFill>
              <a:blip r:embed="rId22"/>
              <a:srcRect/>
              <a:stretch>
                <a:fillRect/>
              </a:stretch>
            </p:blipFill>
            <p:spPr bwMode="auto">
              <a:xfrm>
                <a:off x="2686" y="1523"/>
                <a:ext cx="34" cy="1"/>
              </a:xfrm>
              <a:prstGeom prst="rect">
                <a:avLst/>
              </a:prstGeom>
              <a:noFill/>
              <a:ln w="9525">
                <a:noFill/>
                <a:miter lim="800000"/>
                <a:headEnd/>
                <a:tailEnd/>
              </a:ln>
            </p:spPr>
          </p:pic>
          <p:sp>
            <p:nvSpPr>
              <p:cNvPr id="22019" name="Rectangle 392"/>
              <p:cNvSpPr>
                <a:spLocks noChangeArrowheads="1"/>
              </p:cNvSpPr>
              <p:nvPr/>
            </p:nvSpPr>
            <p:spPr bwMode="auto">
              <a:xfrm>
                <a:off x="981" y="2220"/>
                <a:ext cx="1529" cy="34"/>
              </a:xfrm>
              <a:prstGeom prst="rect">
                <a:avLst/>
              </a:prstGeom>
              <a:solidFill>
                <a:srgbClr val="A20071"/>
              </a:solidFill>
              <a:ln w="9525">
                <a:noFill/>
                <a:miter lim="800000"/>
                <a:headEnd/>
                <a:tailEnd/>
              </a:ln>
            </p:spPr>
            <p:txBody>
              <a:bodyPr/>
              <a:lstStyle/>
              <a:p>
                <a:pPr eaLnBrk="0" hangingPunct="0"/>
                <a:endParaRPr lang="pt-PT"/>
              </a:p>
            </p:txBody>
          </p:sp>
          <p:sp>
            <p:nvSpPr>
              <p:cNvPr id="22020" name="Rectangle 393"/>
              <p:cNvSpPr>
                <a:spLocks noChangeArrowheads="1"/>
              </p:cNvSpPr>
              <p:nvPr/>
            </p:nvSpPr>
            <p:spPr bwMode="auto">
              <a:xfrm>
                <a:off x="981" y="2254"/>
                <a:ext cx="1529" cy="33"/>
              </a:xfrm>
              <a:prstGeom prst="rect">
                <a:avLst/>
              </a:prstGeom>
              <a:solidFill>
                <a:srgbClr val="9F0072"/>
              </a:solidFill>
              <a:ln w="9525">
                <a:noFill/>
                <a:miter lim="800000"/>
                <a:headEnd/>
                <a:tailEnd/>
              </a:ln>
            </p:spPr>
            <p:txBody>
              <a:bodyPr/>
              <a:lstStyle/>
              <a:p>
                <a:pPr eaLnBrk="0" hangingPunct="0"/>
                <a:endParaRPr lang="pt-PT"/>
              </a:p>
            </p:txBody>
          </p:sp>
          <p:pic>
            <p:nvPicPr>
              <p:cNvPr id="22021" name="Picture 394"/>
              <p:cNvPicPr>
                <a:picLocks noChangeAspect="1" noChangeArrowheads="1"/>
              </p:cNvPicPr>
              <p:nvPr/>
            </p:nvPicPr>
            <p:blipFill>
              <a:blip r:embed="rId22"/>
              <a:srcRect/>
              <a:stretch>
                <a:fillRect/>
              </a:stretch>
            </p:blipFill>
            <p:spPr bwMode="auto">
              <a:xfrm>
                <a:off x="2720" y="1523"/>
                <a:ext cx="33" cy="1"/>
              </a:xfrm>
              <a:prstGeom prst="rect">
                <a:avLst/>
              </a:prstGeom>
              <a:noFill/>
              <a:ln w="9525">
                <a:noFill/>
                <a:miter lim="800000"/>
                <a:headEnd/>
                <a:tailEnd/>
              </a:ln>
            </p:spPr>
          </p:pic>
          <p:sp>
            <p:nvSpPr>
              <p:cNvPr id="22022" name="Rectangle 395"/>
              <p:cNvSpPr>
                <a:spLocks noChangeArrowheads="1"/>
              </p:cNvSpPr>
              <p:nvPr/>
            </p:nvSpPr>
            <p:spPr bwMode="auto">
              <a:xfrm>
                <a:off x="981" y="2254"/>
                <a:ext cx="1529" cy="33"/>
              </a:xfrm>
              <a:prstGeom prst="rect">
                <a:avLst/>
              </a:prstGeom>
              <a:solidFill>
                <a:srgbClr val="9F0072"/>
              </a:solidFill>
              <a:ln w="9525">
                <a:noFill/>
                <a:miter lim="800000"/>
                <a:headEnd/>
                <a:tailEnd/>
              </a:ln>
            </p:spPr>
            <p:txBody>
              <a:bodyPr/>
              <a:lstStyle/>
              <a:p>
                <a:pPr eaLnBrk="0" hangingPunct="0"/>
                <a:endParaRPr lang="pt-PT"/>
              </a:p>
            </p:txBody>
          </p:sp>
          <p:sp>
            <p:nvSpPr>
              <p:cNvPr id="22023" name="Rectangle 396"/>
              <p:cNvSpPr>
                <a:spLocks noChangeArrowheads="1"/>
              </p:cNvSpPr>
              <p:nvPr/>
            </p:nvSpPr>
            <p:spPr bwMode="auto">
              <a:xfrm>
                <a:off x="981" y="2287"/>
                <a:ext cx="1529" cy="22"/>
              </a:xfrm>
              <a:prstGeom prst="rect">
                <a:avLst/>
              </a:prstGeom>
              <a:solidFill>
                <a:srgbClr val="9D0074"/>
              </a:solidFill>
              <a:ln w="9525">
                <a:noFill/>
                <a:miter lim="800000"/>
                <a:headEnd/>
                <a:tailEnd/>
              </a:ln>
            </p:spPr>
            <p:txBody>
              <a:bodyPr/>
              <a:lstStyle/>
              <a:p>
                <a:pPr eaLnBrk="0" hangingPunct="0"/>
                <a:endParaRPr lang="pt-PT"/>
              </a:p>
            </p:txBody>
          </p:sp>
          <p:pic>
            <p:nvPicPr>
              <p:cNvPr id="22024" name="Picture 397"/>
              <p:cNvPicPr>
                <a:picLocks noChangeAspect="1" noChangeArrowheads="1"/>
              </p:cNvPicPr>
              <p:nvPr/>
            </p:nvPicPr>
            <p:blipFill>
              <a:blip r:embed="rId21"/>
              <a:srcRect/>
              <a:stretch>
                <a:fillRect/>
              </a:stretch>
            </p:blipFill>
            <p:spPr bwMode="auto">
              <a:xfrm>
                <a:off x="2753" y="1523"/>
                <a:ext cx="22" cy="1"/>
              </a:xfrm>
              <a:prstGeom prst="rect">
                <a:avLst/>
              </a:prstGeom>
              <a:noFill/>
              <a:ln w="9525">
                <a:noFill/>
                <a:miter lim="800000"/>
                <a:headEnd/>
                <a:tailEnd/>
              </a:ln>
            </p:spPr>
          </p:pic>
          <p:sp>
            <p:nvSpPr>
              <p:cNvPr id="22025" name="Rectangle 398"/>
              <p:cNvSpPr>
                <a:spLocks noChangeArrowheads="1"/>
              </p:cNvSpPr>
              <p:nvPr/>
            </p:nvSpPr>
            <p:spPr bwMode="auto">
              <a:xfrm>
                <a:off x="981" y="2287"/>
                <a:ext cx="1529" cy="22"/>
              </a:xfrm>
              <a:prstGeom prst="rect">
                <a:avLst/>
              </a:prstGeom>
              <a:solidFill>
                <a:srgbClr val="9D0074"/>
              </a:solidFill>
              <a:ln w="9525">
                <a:noFill/>
                <a:miter lim="800000"/>
                <a:headEnd/>
                <a:tailEnd/>
              </a:ln>
            </p:spPr>
            <p:txBody>
              <a:bodyPr/>
              <a:lstStyle/>
              <a:p>
                <a:pPr eaLnBrk="0" hangingPunct="0"/>
                <a:endParaRPr lang="pt-PT"/>
              </a:p>
            </p:txBody>
          </p:sp>
          <p:sp>
            <p:nvSpPr>
              <p:cNvPr id="22026" name="Rectangle 399"/>
              <p:cNvSpPr>
                <a:spLocks noChangeArrowheads="1"/>
              </p:cNvSpPr>
              <p:nvPr/>
            </p:nvSpPr>
            <p:spPr bwMode="auto">
              <a:xfrm>
                <a:off x="981" y="2309"/>
                <a:ext cx="1529" cy="34"/>
              </a:xfrm>
              <a:prstGeom prst="rect">
                <a:avLst/>
              </a:prstGeom>
              <a:solidFill>
                <a:srgbClr val="9B0075"/>
              </a:solidFill>
              <a:ln w="9525">
                <a:noFill/>
                <a:miter lim="800000"/>
                <a:headEnd/>
                <a:tailEnd/>
              </a:ln>
            </p:spPr>
            <p:txBody>
              <a:bodyPr/>
              <a:lstStyle/>
              <a:p>
                <a:pPr eaLnBrk="0" hangingPunct="0"/>
                <a:endParaRPr lang="pt-PT"/>
              </a:p>
            </p:txBody>
          </p:sp>
          <p:pic>
            <p:nvPicPr>
              <p:cNvPr id="22027" name="Picture 400"/>
              <p:cNvPicPr>
                <a:picLocks noChangeAspect="1" noChangeArrowheads="1"/>
              </p:cNvPicPr>
              <p:nvPr/>
            </p:nvPicPr>
            <p:blipFill>
              <a:blip r:embed="rId22"/>
              <a:srcRect/>
              <a:stretch>
                <a:fillRect/>
              </a:stretch>
            </p:blipFill>
            <p:spPr bwMode="auto">
              <a:xfrm>
                <a:off x="2775" y="1523"/>
                <a:ext cx="34" cy="1"/>
              </a:xfrm>
              <a:prstGeom prst="rect">
                <a:avLst/>
              </a:prstGeom>
              <a:noFill/>
              <a:ln w="9525">
                <a:noFill/>
                <a:miter lim="800000"/>
                <a:headEnd/>
                <a:tailEnd/>
              </a:ln>
            </p:spPr>
          </p:pic>
          <p:sp>
            <p:nvSpPr>
              <p:cNvPr id="22028" name="Rectangle 401"/>
              <p:cNvSpPr>
                <a:spLocks noChangeArrowheads="1"/>
              </p:cNvSpPr>
              <p:nvPr/>
            </p:nvSpPr>
            <p:spPr bwMode="auto">
              <a:xfrm>
                <a:off x="981" y="2309"/>
                <a:ext cx="1529" cy="34"/>
              </a:xfrm>
              <a:prstGeom prst="rect">
                <a:avLst/>
              </a:prstGeom>
              <a:solidFill>
                <a:srgbClr val="9B0075"/>
              </a:solidFill>
              <a:ln w="9525">
                <a:noFill/>
                <a:miter lim="800000"/>
                <a:headEnd/>
                <a:tailEnd/>
              </a:ln>
            </p:spPr>
            <p:txBody>
              <a:bodyPr/>
              <a:lstStyle/>
              <a:p>
                <a:pPr eaLnBrk="0" hangingPunct="0"/>
                <a:endParaRPr lang="pt-PT"/>
              </a:p>
            </p:txBody>
          </p:sp>
          <p:sp>
            <p:nvSpPr>
              <p:cNvPr id="22029" name="Rectangle 402"/>
              <p:cNvSpPr>
                <a:spLocks noChangeArrowheads="1"/>
              </p:cNvSpPr>
              <p:nvPr/>
            </p:nvSpPr>
            <p:spPr bwMode="auto">
              <a:xfrm>
                <a:off x="981" y="2343"/>
                <a:ext cx="1529" cy="34"/>
              </a:xfrm>
              <a:prstGeom prst="rect">
                <a:avLst/>
              </a:prstGeom>
              <a:solidFill>
                <a:srgbClr val="980075"/>
              </a:solidFill>
              <a:ln w="9525">
                <a:noFill/>
                <a:miter lim="800000"/>
                <a:headEnd/>
                <a:tailEnd/>
              </a:ln>
            </p:spPr>
            <p:txBody>
              <a:bodyPr/>
              <a:lstStyle/>
              <a:p>
                <a:pPr eaLnBrk="0" hangingPunct="0"/>
                <a:endParaRPr lang="pt-PT"/>
              </a:p>
            </p:txBody>
          </p:sp>
          <p:pic>
            <p:nvPicPr>
              <p:cNvPr id="22030" name="Picture 403"/>
              <p:cNvPicPr>
                <a:picLocks noChangeAspect="1" noChangeArrowheads="1"/>
              </p:cNvPicPr>
              <p:nvPr/>
            </p:nvPicPr>
            <p:blipFill>
              <a:blip r:embed="rId22"/>
              <a:srcRect/>
              <a:stretch>
                <a:fillRect/>
              </a:stretch>
            </p:blipFill>
            <p:spPr bwMode="auto">
              <a:xfrm>
                <a:off x="2809" y="1523"/>
                <a:ext cx="33" cy="1"/>
              </a:xfrm>
              <a:prstGeom prst="rect">
                <a:avLst/>
              </a:prstGeom>
              <a:noFill/>
              <a:ln w="9525">
                <a:noFill/>
                <a:miter lim="800000"/>
                <a:headEnd/>
                <a:tailEnd/>
              </a:ln>
            </p:spPr>
          </p:pic>
          <p:sp>
            <p:nvSpPr>
              <p:cNvPr id="22031" name="Rectangle 404"/>
              <p:cNvSpPr>
                <a:spLocks noChangeArrowheads="1"/>
              </p:cNvSpPr>
              <p:nvPr/>
            </p:nvSpPr>
            <p:spPr bwMode="auto">
              <a:xfrm>
                <a:off x="981" y="2343"/>
                <a:ext cx="1529" cy="34"/>
              </a:xfrm>
              <a:prstGeom prst="rect">
                <a:avLst/>
              </a:prstGeom>
              <a:solidFill>
                <a:srgbClr val="980075"/>
              </a:solidFill>
              <a:ln w="9525">
                <a:noFill/>
                <a:miter lim="800000"/>
                <a:headEnd/>
                <a:tailEnd/>
              </a:ln>
            </p:spPr>
            <p:txBody>
              <a:bodyPr/>
              <a:lstStyle/>
              <a:p>
                <a:pPr eaLnBrk="0" hangingPunct="0"/>
                <a:endParaRPr lang="pt-PT"/>
              </a:p>
            </p:txBody>
          </p:sp>
          <p:sp>
            <p:nvSpPr>
              <p:cNvPr id="22032" name="Rectangle 405"/>
              <p:cNvSpPr>
                <a:spLocks noChangeArrowheads="1"/>
              </p:cNvSpPr>
              <p:nvPr/>
            </p:nvSpPr>
            <p:spPr bwMode="auto">
              <a:xfrm>
                <a:off x="981" y="2377"/>
                <a:ext cx="1529" cy="33"/>
              </a:xfrm>
              <a:prstGeom prst="rect">
                <a:avLst/>
              </a:prstGeom>
              <a:solidFill>
                <a:srgbClr val="950077"/>
              </a:solidFill>
              <a:ln w="9525">
                <a:noFill/>
                <a:miter lim="800000"/>
                <a:headEnd/>
                <a:tailEnd/>
              </a:ln>
            </p:spPr>
            <p:txBody>
              <a:bodyPr/>
              <a:lstStyle/>
              <a:p>
                <a:pPr eaLnBrk="0" hangingPunct="0"/>
                <a:endParaRPr lang="pt-PT"/>
              </a:p>
            </p:txBody>
          </p:sp>
          <p:pic>
            <p:nvPicPr>
              <p:cNvPr id="22033" name="Picture 406"/>
              <p:cNvPicPr>
                <a:picLocks noChangeAspect="1" noChangeArrowheads="1"/>
              </p:cNvPicPr>
              <p:nvPr/>
            </p:nvPicPr>
            <p:blipFill>
              <a:blip r:embed="rId22"/>
              <a:srcRect/>
              <a:stretch>
                <a:fillRect/>
              </a:stretch>
            </p:blipFill>
            <p:spPr bwMode="auto">
              <a:xfrm>
                <a:off x="2842" y="1523"/>
                <a:ext cx="34" cy="1"/>
              </a:xfrm>
              <a:prstGeom prst="rect">
                <a:avLst/>
              </a:prstGeom>
              <a:noFill/>
              <a:ln w="9525">
                <a:noFill/>
                <a:miter lim="800000"/>
                <a:headEnd/>
                <a:tailEnd/>
              </a:ln>
            </p:spPr>
          </p:pic>
          <p:sp>
            <p:nvSpPr>
              <p:cNvPr id="22034" name="Rectangle 407"/>
              <p:cNvSpPr>
                <a:spLocks noChangeArrowheads="1"/>
              </p:cNvSpPr>
              <p:nvPr/>
            </p:nvSpPr>
            <p:spPr bwMode="auto">
              <a:xfrm>
                <a:off x="981" y="2377"/>
                <a:ext cx="1529" cy="33"/>
              </a:xfrm>
              <a:prstGeom prst="rect">
                <a:avLst/>
              </a:prstGeom>
              <a:solidFill>
                <a:srgbClr val="950077"/>
              </a:solidFill>
              <a:ln w="9525">
                <a:noFill/>
                <a:miter lim="800000"/>
                <a:headEnd/>
                <a:tailEnd/>
              </a:ln>
            </p:spPr>
            <p:txBody>
              <a:bodyPr/>
              <a:lstStyle/>
              <a:p>
                <a:pPr eaLnBrk="0" hangingPunct="0"/>
                <a:endParaRPr lang="pt-PT"/>
              </a:p>
            </p:txBody>
          </p:sp>
          <p:sp>
            <p:nvSpPr>
              <p:cNvPr id="22035" name="Rectangle 408"/>
              <p:cNvSpPr>
                <a:spLocks noChangeArrowheads="1"/>
              </p:cNvSpPr>
              <p:nvPr/>
            </p:nvSpPr>
            <p:spPr bwMode="auto">
              <a:xfrm>
                <a:off x="981" y="2410"/>
                <a:ext cx="1529" cy="11"/>
              </a:xfrm>
              <a:prstGeom prst="rect">
                <a:avLst/>
              </a:prstGeom>
              <a:solidFill>
                <a:srgbClr val="930078"/>
              </a:solidFill>
              <a:ln w="9525">
                <a:noFill/>
                <a:miter lim="800000"/>
                <a:headEnd/>
                <a:tailEnd/>
              </a:ln>
            </p:spPr>
            <p:txBody>
              <a:bodyPr/>
              <a:lstStyle/>
              <a:p>
                <a:pPr eaLnBrk="0" hangingPunct="0"/>
                <a:endParaRPr lang="pt-PT"/>
              </a:p>
            </p:txBody>
          </p:sp>
        </p:grpSp>
        <p:grpSp>
          <p:nvGrpSpPr>
            <p:cNvPr id="21513" name="Group 610"/>
            <p:cNvGrpSpPr>
              <a:grpSpLocks/>
            </p:cNvGrpSpPr>
            <p:nvPr/>
          </p:nvGrpSpPr>
          <p:grpSpPr bwMode="auto">
            <a:xfrm>
              <a:off x="981" y="1523"/>
              <a:ext cx="3244" cy="2236"/>
              <a:chOff x="981" y="1523"/>
              <a:chExt cx="3244" cy="2236"/>
            </a:xfrm>
          </p:grpSpPr>
          <p:pic>
            <p:nvPicPr>
              <p:cNvPr id="21636" name="Picture 410"/>
              <p:cNvPicPr>
                <a:picLocks noChangeAspect="1" noChangeArrowheads="1"/>
              </p:cNvPicPr>
              <p:nvPr/>
            </p:nvPicPr>
            <p:blipFill>
              <a:blip r:embed="rId14"/>
              <a:srcRect/>
              <a:stretch>
                <a:fillRect/>
              </a:stretch>
            </p:blipFill>
            <p:spPr bwMode="auto">
              <a:xfrm>
                <a:off x="2876" y="1523"/>
                <a:ext cx="11" cy="1"/>
              </a:xfrm>
              <a:prstGeom prst="rect">
                <a:avLst/>
              </a:prstGeom>
              <a:noFill/>
              <a:ln w="9525">
                <a:noFill/>
                <a:miter lim="800000"/>
                <a:headEnd/>
                <a:tailEnd/>
              </a:ln>
            </p:spPr>
          </p:pic>
          <p:sp>
            <p:nvSpPr>
              <p:cNvPr id="21637" name="Rectangle 411"/>
              <p:cNvSpPr>
                <a:spLocks noChangeArrowheads="1"/>
              </p:cNvSpPr>
              <p:nvPr/>
            </p:nvSpPr>
            <p:spPr bwMode="auto">
              <a:xfrm>
                <a:off x="981" y="2410"/>
                <a:ext cx="1529" cy="11"/>
              </a:xfrm>
              <a:prstGeom prst="rect">
                <a:avLst/>
              </a:prstGeom>
              <a:solidFill>
                <a:srgbClr val="930078"/>
              </a:solidFill>
              <a:ln w="9525">
                <a:noFill/>
                <a:miter lim="800000"/>
                <a:headEnd/>
                <a:tailEnd/>
              </a:ln>
            </p:spPr>
            <p:txBody>
              <a:bodyPr/>
              <a:lstStyle/>
              <a:p>
                <a:pPr eaLnBrk="0" hangingPunct="0"/>
                <a:endParaRPr lang="pt-PT"/>
              </a:p>
            </p:txBody>
          </p:sp>
          <p:sp>
            <p:nvSpPr>
              <p:cNvPr id="21638" name="Rectangle 412"/>
              <p:cNvSpPr>
                <a:spLocks noChangeArrowheads="1"/>
              </p:cNvSpPr>
              <p:nvPr/>
            </p:nvSpPr>
            <p:spPr bwMode="auto">
              <a:xfrm>
                <a:off x="981" y="2421"/>
                <a:ext cx="1529" cy="34"/>
              </a:xfrm>
              <a:prstGeom prst="rect">
                <a:avLst/>
              </a:prstGeom>
              <a:solidFill>
                <a:srgbClr val="910079"/>
              </a:solidFill>
              <a:ln w="9525">
                <a:noFill/>
                <a:miter lim="800000"/>
                <a:headEnd/>
                <a:tailEnd/>
              </a:ln>
            </p:spPr>
            <p:txBody>
              <a:bodyPr/>
              <a:lstStyle/>
              <a:p>
                <a:pPr eaLnBrk="0" hangingPunct="0"/>
                <a:endParaRPr lang="pt-PT"/>
              </a:p>
            </p:txBody>
          </p:sp>
          <p:pic>
            <p:nvPicPr>
              <p:cNvPr id="21639" name="Picture 413"/>
              <p:cNvPicPr>
                <a:picLocks noChangeAspect="1" noChangeArrowheads="1"/>
              </p:cNvPicPr>
              <p:nvPr/>
            </p:nvPicPr>
            <p:blipFill>
              <a:blip r:embed="rId22"/>
              <a:srcRect/>
              <a:stretch>
                <a:fillRect/>
              </a:stretch>
            </p:blipFill>
            <p:spPr bwMode="auto">
              <a:xfrm>
                <a:off x="2887" y="1523"/>
                <a:ext cx="34" cy="1"/>
              </a:xfrm>
              <a:prstGeom prst="rect">
                <a:avLst/>
              </a:prstGeom>
              <a:noFill/>
              <a:ln w="9525">
                <a:noFill/>
                <a:miter lim="800000"/>
                <a:headEnd/>
                <a:tailEnd/>
              </a:ln>
            </p:spPr>
          </p:pic>
          <p:sp>
            <p:nvSpPr>
              <p:cNvPr id="21640" name="Rectangle 414"/>
              <p:cNvSpPr>
                <a:spLocks noChangeArrowheads="1"/>
              </p:cNvSpPr>
              <p:nvPr/>
            </p:nvSpPr>
            <p:spPr bwMode="auto">
              <a:xfrm>
                <a:off x="981" y="2421"/>
                <a:ext cx="1529" cy="34"/>
              </a:xfrm>
              <a:prstGeom prst="rect">
                <a:avLst/>
              </a:prstGeom>
              <a:solidFill>
                <a:srgbClr val="910079"/>
              </a:solidFill>
              <a:ln w="9525">
                <a:noFill/>
                <a:miter lim="800000"/>
                <a:headEnd/>
                <a:tailEnd/>
              </a:ln>
            </p:spPr>
            <p:txBody>
              <a:bodyPr/>
              <a:lstStyle/>
              <a:p>
                <a:pPr eaLnBrk="0" hangingPunct="0"/>
                <a:endParaRPr lang="pt-PT"/>
              </a:p>
            </p:txBody>
          </p:sp>
          <p:sp>
            <p:nvSpPr>
              <p:cNvPr id="21641" name="Rectangle 415"/>
              <p:cNvSpPr>
                <a:spLocks noChangeArrowheads="1"/>
              </p:cNvSpPr>
              <p:nvPr/>
            </p:nvSpPr>
            <p:spPr bwMode="auto">
              <a:xfrm>
                <a:off x="981" y="2455"/>
                <a:ext cx="1529" cy="33"/>
              </a:xfrm>
              <a:prstGeom prst="rect">
                <a:avLst/>
              </a:prstGeom>
              <a:solidFill>
                <a:srgbClr val="8E007B"/>
              </a:solidFill>
              <a:ln w="9525">
                <a:noFill/>
                <a:miter lim="800000"/>
                <a:headEnd/>
                <a:tailEnd/>
              </a:ln>
            </p:spPr>
            <p:txBody>
              <a:bodyPr/>
              <a:lstStyle/>
              <a:p>
                <a:pPr eaLnBrk="0" hangingPunct="0"/>
                <a:endParaRPr lang="pt-PT"/>
              </a:p>
            </p:txBody>
          </p:sp>
          <p:pic>
            <p:nvPicPr>
              <p:cNvPr id="21642" name="Picture 416"/>
              <p:cNvPicPr>
                <a:picLocks noChangeAspect="1" noChangeArrowheads="1"/>
              </p:cNvPicPr>
              <p:nvPr/>
            </p:nvPicPr>
            <p:blipFill>
              <a:blip r:embed="rId22"/>
              <a:srcRect/>
              <a:stretch>
                <a:fillRect/>
              </a:stretch>
            </p:blipFill>
            <p:spPr bwMode="auto">
              <a:xfrm>
                <a:off x="2921" y="1523"/>
                <a:ext cx="33" cy="1"/>
              </a:xfrm>
              <a:prstGeom prst="rect">
                <a:avLst/>
              </a:prstGeom>
              <a:noFill/>
              <a:ln w="9525">
                <a:noFill/>
                <a:miter lim="800000"/>
                <a:headEnd/>
                <a:tailEnd/>
              </a:ln>
            </p:spPr>
          </p:pic>
          <p:sp>
            <p:nvSpPr>
              <p:cNvPr id="21643" name="Rectangle 417"/>
              <p:cNvSpPr>
                <a:spLocks noChangeArrowheads="1"/>
              </p:cNvSpPr>
              <p:nvPr/>
            </p:nvSpPr>
            <p:spPr bwMode="auto">
              <a:xfrm>
                <a:off x="981" y="2455"/>
                <a:ext cx="1529" cy="33"/>
              </a:xfrm>
              <a:prstGeom prst="rect">
                <a:avLst/>
              </a:prstGeom>
              <a:solidFill>
                <a:srgbClr val="8E007B"/>
              </a:solidFill>
              <a:ln w="9525">
                <a:noFill/>
                <a:miter lim="800000"/>
                <a:headEnd/>
                <a:tailEnd/>
              </a:ln>
            </p:spPr>
            <p:txBody>
              <a:bodyPr/>
              <a:lstStyle/>
              <a:p>
                <a:pPr eaLnBrk="0" hangingPunct="0"/>
                <a:endParaRPr lang="pt-PT"/>
              </a:p>
            </p:txBody>
          </p:sp>
          <p:sp>
            <p:nvSpPr>
              <p:cNvPr id="21644" name="Rectangle 418"/>
              <p:cNvSpPr>
                <a:spLocks noChangeArrowheads="1"/>
              </p:cNvSpPr>
              <p:nvPr/>
            </p:nvSpPr>
            <p:spPr bwMode="auto">
              <a:xfrm>
                <a:off x="981" y="2488"/>
                <a:ext cx="1529" cy="22"/>
              </a:xfrm>
              <a:prstGeom prst="rect">
                <a:avLst/>
              </a:prstGeom>
              <a:solidFill>
                <a:srgbClr val="8C007C"/>
              </a:solidFill>
              <a:ln w="9525">
                <a:noFill/>
                <a:miter lim="800000"/>
                <a:headEnd/>
                <a:tailEnd/>
              </a:ln>
            </p:spPr>
            <p:txBody>
              <a:bodyPr/>
              <a:lstStyle/>
              <a:p>
                <a:pPr eaLnBrk="0" hangingPunct="0"/>
                <a:endParaRPr lang="pt-PT"/>
              </a:p>
            </p:txBody>
          </p:sp>
          <p:pic>
            <p:nvPicPr>
              <p:cNvPr id="21645" name="Picture 419"/>
              <p:cNvPicPr>
                <a:picLocks noChangeAspect="1" noChangeArrowheads="1"/>
              </p:cNvPicPr>
              <p:nvPr/>
            </p:nvPicPr>
            <p:blipFill>
              <a:blip r:embed="rId21"/>
              <a:srcRect/>
              <a:stretch>
                <a:fillRect/>
              </a:stretch>
            </p:blipFill>
            <p:spPr bwMode="auto">
              <a:xfrm>
                <a:off x="2954" y="1523"/>
                <a:ext cx="22" cy="1"/>
              </a:xfrm>
              <a:prstGeom prst="rect">
                <a:avLst/>
              </a:prstGeom>
              <a:noFill/>
              <a:ln w="9525">
                <a:noFill/>
                <a:miter lim="800000"/>
                <a:headEnd/>
                <a:tailEnd/>
              </a:ln>
            </p:spPr>
          </p:pic>
          <p:sp>
            <p:nvSpPr>
              <p:cNvPr id="21646" name="Rectangle 420"/>
              <p:cNvSpPr>
                <a:spLocks noChangeArrowheads="1"/>
              </p:cNvSpPr>
              <p:nvPr/>
            </p:nvSpPr>
            <p:spPr bwMode="auto">
              <a:xfrm>
                <a:off x="981" y="2488"/>
                <a:ext cx="1529" cy="22"/>
              </a:xfrm>
              <a:prstGeom prst="rect">
                <a:avLst/>
              </a:prstGeom>
              <a:solidFill>
                <a:srgbClr val="8C007C"/>
              </a:solidFill>
              <a:ln w="9525">
                <a:noFill/>
                <a:miter lim="800000"/>
                <a:headEnd/>
                <a:tailEnd/>
              </a:ln>
            </p:spPr>
            <p:txBody>
              <a:bodyPr/>
              <a:lstStyle/>
              <a:p>
                <a:pPr eaLnBrk="0" hangingPunct="0"/>
                <a:endParaRPr lang="pt-PT"/>
              </a:p>
            </p:txBody>
          </p:sp>
          <p:sp>
            <p:nvSpPr>
              <p:cNvPr id="21647" name="Rectangle 421"/>
              <p:cNvSpPr>
                <a:spLocks noChangeArrowheads="1"/>
              </p:cNvSpPr>
              <p:nvPr/>
            </p:nvSpPr>
            <p:spPr bwMode="auto">
              <a:xfrm>
                <a:off x="981" y="2510"/>
                <a:ext cx="1529" cy="34"/>
              </a:xfrm>
              <a:prstGeom prst="rect">
                <a:avLst/>
              </a:prstGeom>
              <a:solidFill>
                <a:srgbClr val="8A007D"/>
              </a:solidFill>
              <a:ln w="9525">
                <a:noFill/>
                <a:miter lim="800000"/>
                <a:headEnd/>
                <a:tailEnd/>
              </a:ln>
            </p:spPr>
            <p:txBody>
              <a:bodyPr/>
              <a:lstStyle/>
              <a:p>
                <a:pPr eaLnBrk="0" hangingPunct="0"/>
                <a:endParaRPr lang="pt-PT"/>
              </a:p>
            </p:txBody>
          </p:sp>
          <p:pic>
            <p:nvPicPr>
              <p:cNvPr id="21648" name="Picture 422"/>
              <p:cNvPicPr>
                <a:picLocks noChangeAspect="1" noChangeArrowheads="1"/>
              </p:cNvPicPr>
              <p:nvPr/>
            </p:nvPicPr>
            <p:blipFill>
              <a:blip r:embed="rId22"/>
              <a:srcRect/>
              <a:stretch>
                <a:fillRect/>
              </a:stretch>
            </p:blipFill>
            <p:spPr bwMode="auto">
              <a:xfrm>
                <a:off x="2976" y="1523"/>
                <a:ext cx="34" cy="1"/>
              </a:xfrm>
              <a:prstGeom prst="rect">
                <a:avLst/>
              </a:prstGeom>
              <a:noFill/>
              <a:ln w="9525">
                <a:noFill/>
                <a:miter lim="800000"/>
                <a:headEnd/>
                <a:tailEnd/>
              </a:ln>
            </p:spPr>
          </p:pic>
          <p:sp>
            <p:nvSpPr>
              <p:cNvPr id="21649" name="Rectangle 423"/>
              <p:cNvSpPr>
                <a:spLocks noChangeArrowheads="1"/>
              </p:cNvSpPr>
              <p:nvPr/>
            </p:nvSpPr>
            <p:spPr bwMode="auto">
              <a:xfrm>
                <a:off x="981" y="2510"/>
                <a:ext cx="1529" cy="34"/>
              </a:xfrm>
              <a:prstGeom prst="rect">
                <a:avLst/>
              </a:prstGeom>
              <a:solidFill>
                <a:srgbClr val="8A007D"/>
              </a:solidFill>
              <a:ln w="9525">
                <a:noFill/>
                <a:miter lim="800000"/>
                <a:headEnd/>
                <a:tailEnd/>
              </a:ln>
            </p:spPr>
            <p:txBody>
              <a:bodyPr/>
              <a:lstStyle/>
              <a:p>
                <a:pPr eaLnBrk="0" hangingPunct="0"/>
                <a:endParaRPr lang="pt-PT"/>
              </a:p>
            </p:txBody>
          </p:sp>
          <p:sp>
            <p:nvSpPr>
              <p:cNvPr id="21650" name="Rectangle 424"/>
              <p:cNvSpPr>
                <a:spLocks noChangeArrowheads="1"/>
              </p:cNvSpPr>
              <p:nvPr/>
            </p:nvSpPr>
            <p:spPr bwMode="auto">
              <a:xfrm>
                <a:off x="981" y="2544"/>
                <a:ext cx="1529" cy="23"/>
              </a:xfrm>
              <a:prstGeom prst="rect">
                <a:avLst/>
              </a:prstGeom>
              <a:solidFill>
                <a:srgbClr val="87007E"/>
              </a:solidFill>
              <a:ln w="9525">
                <a:noFill/>
                <a:miter lim="800000"/>
                <a:headEnd/>
                <a:tailEnd/>
              </a:ln>
            </p:spPr>
            <p:txBody>
              <a:bodyPr/>
              <a:lstStyle/>
              <a:p>
                <a:pPr eaLnBrk="0" hangingPunct="0"/>
                <a:endParaRPr lang="pt-PT"/>
              </a:p>
            </p:txBody>
          </p:sp>
          <p:pic>
            <p:nvPicPr>
              <p:cNvPr id="21651" name="Picture 425"/>
              <p:cNvPicPr>
                <a:picLocks noChangeAspect="1" noChangeArrowheads="1"/>
              </p:cNvPicPr>
              <p:nvPr/>
            </p:nvPicPr>
            <p:blipFill>
              <a:blip r:embed="rId23"/>
              <a:srcRect/>
              <a:stretch>
                <a:fillRect/>
              </a:stretch>
            </p:blipFill>
            <p:spPr bwMode="auto">
              <a:xfrm>
                <a:off x="3010" y="1523"/>
                <a:ext cx="23" cy="1"/>
              </a:xfrm>
              <a:prstGeom prst="rect">
                <a:avLst/>
              </a:prstGeom>
              <a:noFill/>
              <a:ln w="9525">
                <a:noFill/>
                <a:miter lim="800000"/>
                <a:headEnd/>
                <a:tailEnd/>
              </a:ln>
            </p:spPr>
          </p:pic>
          <p:sp>
            <p:nvSpPr>
              <p:cNvPr id="21652" name="Rectangle 426"/>
              <p:cNvSpPr>
                <a:spLocks noChangeArrowheads="1"/>
              </p:cNvSpPr>
              <p:nvPr/>
            </p:nvSpPr>
            <p:spPr bwMode="auto">
              <a:xfrm>
                <a:off x="981" y="2544"/>
                <a:ext cx="1529" cy="23"/>
              </a:xfrm>
              <a:prstGeom prst="rect">
                <a:avLst/>
              </a:prstGeom>
              <a:solidFill>
                <a:srgbClr val="87007E"/>
              </a:solidFill>
              <a:ln w="9525">
                <a:noFill/>
                <a:miter lim="800000"/>
                <a:headEnd/>
                <a:tailEnd/>
              </a:ln>
            </p:spPr>
            <p:txBody>
              <a:bodyPr/>
              <a:lstStyle/>
              <a:p>
                <a:pPr eaLnBrk="0" hangingPunct="0"/>
                <a:endParaRPr lang="pt-PT"/>
              </a:p>
            </p:txBody>
          </p:sp>
          <p:sp>
            <p:nvSpPr>
              <p:cNvPr id="21653" name="Rectangle 427"/>
              <p:cNvSpPr>
                <a:spLocks noChangeArrowheads="1"/>
              </p:cNvSpPr>
              <p:nvPr/>
            </p:nvSpPr>
            <p:spPr bwMode="auto">
              <a:xfrm>
                <a:off x="981" y="2567"/>
                <a:ext cx="1529" cy="33"/>
              </a:xfrm>
              <a:prstGeom prst="rect">
                <a:avLst/>
              </a:prstGeom>
              <a:solidFill>
                <a:srgbClr val="85007F"/>
              </a:solidFill>
              <a:ln w="9525">
                <a:noFill/>
                <a:miter lim="800000"/>
                <a:headEnd/>
                <a:tailEnd/>
              </a:ln>
            </p:spPr>
            <p:txBody>
              <a:bodyPr/>
              <a:lstStyle/>
              <a:p>
                <a:pPr eaLnBrk="0" hangingPunct="0"/>
                <a:endParaRPr lang="pt-PT"/>
              </a:p>
            </p:txBody>
          </p:sp>
          <p:pic>
            <p:nvPicPr>
              <p:cNvPr id="21654" name="Picture 428"/>
              <p:cNvPicPr>
                <a:picLocks noChangeAspect="1" noChangeArrowheads="1"/>
              </p:cNvPicPr>
              <p:nvPr/>
            </p:nvPicPr>
            <p:blipFill>
              <a:blip r:embed="rId22"/>
              <a:srcRect/>
              <a:stretch>
                <a:fillRect/>
              </a:stretch>
            </p:blipFill>
            <p:spPr bwMode="auto">
              <a:xfrm>
                <a:off x="3033" y="1523"/>
                <a:ext cx="33" cy="1"/>
              </a:xfrm>
              <a:prstGeom prst="rect">
                <a:avLst/>
              </a:prstGeom>
              <a:noFill/>
              <a:ln w="9525">
                <a:noFill/>
                <a:miter lim="800000"/>
                <a:headEnd/>
                <a:tailEnd/>
              </a:ln>
            </p:spPr>
          </p:pic>
          <p:sp>
            <p:nvSpPr>
              <p:cNvPr id="21655" name="Rectangle 429"/>
              <p:cNvSpPr>
                <a:spLocks noChangeArrowheads="1"/>
              </p:cNvSpPr>
              <p:nvPr/>
            </p:nvSpPr>
            <p:spPr bwMode="auto">
              <a:xfrm>
                <a:off x="981" y="2567"/>
                <a:ext cx="1529" cy="33"/>
              </a:xfrm>
              <a:prstGeom prst="rect">
                <a:avLst/>
              </a:prstGeom>
              <a:solidFill>
                <a:srgbClr val="85007F"/>
              </a:solidFill>
              <a:ln w="9525">
                <a:noFill/>
                <a:miter lim="800000"/>
                <a:headEnd/>
                <a:tailEnd/>
              </a:ln>
            </p:spPr>
            <p:txBody>
              <a:bodyPr/>
              <a:lstStyle/>
              <a:p>
                <a:pPr eaLnBrk="0" hangingPunct="0"/>
                <a:endParaRPr lang="pt-PT"/>
              </a:p>
            </p:txBody>
          </p:sp>
          <p:sp>
            <p:nvSpPr>
              <p:cNvPr id="21656" name="Rectangle 430"/>
              <p:cNvSpPr>
                <a:spLocks noChangeArrowheads="1"/>
              </p:cNvSpPr>
              <p:nvPr/>
            </p:nvSpPr>
            <p:spPr bwMode="auto">
              <a:xfrm>
                <a:off x="981" y="2600"/>
                <a:ext cx="1529" cy="33"/>
              </a:xfrm>
              <a:prstGeom prst="rect">
                <a:avLst/>
              </a:prstGeom>
              <a:solidFill>
                <a:srgbClr val="820080"/>
              </a:solidFill>
              <a:ln w="9525">
                <a:noFill/>
                <a:miter lim="800000"/>
                <a:headEnd/>
                <a:tailEnd/>
              </a:ln>
            </p:spPr>
            <p:txBody>
              <a:bodyPr/>
              <a:lstStyle/>
              <a:p>
                <a:pPr eaLnBrk="0" hangingPunct="0"/>
                <a:endParaRPr lang="pt-PT"/>
              </a:p>
            </p:txBody>
          </p:sp>
          <p:pic>
            <p:nvPicPr>
              <p:cNvPr id="21657" name="Picture 431"/>
              <p:cNvPicPr>
                <a:picLocks noChangeAspect="1" noChangeArrowheads="1"/>
              </p:cNvPicPr>
              <p:nvPr/>
            </p:nvPicPr>
            <p:blipFill>
              <a:blip r:embed="rId24"/>
              <a:srcRect/>
              <a:stretch>
                <a:fillRect/>
              </a:stretch>
            </p:blipFill>
            <p:spPr bwMode="auto">
              <a:xfrm>
                <a:off x="3066" y="1523"/>
                <a:ext cx="33" cy="1"/>
              </a:xfrm>
              <a:prstGeom prst="rect">
                <a:avLst/>
              </a:prstGeom>
              <a:noFill/>
              <a:ln w="9525">
                <a:noFill/>
                <a:miter lim="800000"/>
                <a:headEnd/>
                <a:tailEnd/>
              </a:ln>
            </p:spPr>
          </p:pic>
          <p:sp>
            <p:nvSpPr>
              <p:cNvPr id="21658" name="Rectangle 432"/>
              <p:cNvSpPr>
                <a:spLocks noChangeArrowheads="1"/>
              </p:cNvSpPr>
              <p:nvPr/>
            </p:nvSpPr>
            <p:spPr bwMode="auto">
              <a:xfrm>
                <a:off x="981" y="2600"/>
                <a:ext cx="1529" cy="33"/>
              </a:xfrm>
              <a:prstGeom prst="rect">
                <a:avLst/>
              </a:prstGeom>
              <a:solidFill>
                <a:srgbClr val="820080"/>
              </a:solidFill>
              <a:ln w="9525">
                <a:noFill/>
                <a:miter lim="800000"/>
                <a:headEnd/>
                <a:tailEnd/>
              </a:ln>
            </p:spPr>
            <p:txBody>
              <a:bodyPr/>
              <a:lstStyle/>
              <a:p>
                <a:pPr eaLnBrk="0" hangingPunct="0"/>
                <a:endParaRPr lang="pt-PT"/>
              </a:p>
            </p:txBody>
          </p:sp>
          <p:sp>
            <p:nvSpPr>
              <p:cNvPr id="21659" name="Rectangle 433"/>
              <p:cNvSpPr>
                <a:spLocks noChangeArrowheads="1"/>
              </p:cNvSpPr>
              <p:nvPr/>
            </p:nvSpPr>
            <p:spPr bwMode="auto">
              <a:xfrm>
                <a:off x="981" y="2633"/>
                <a:ext cx="1529" cy="23"/>
              </a:xfrm>
              <a:prstGeom prst="rect">
                <a:avLst/>
              </a:prstGeom>
              <a:solidFill>
                <a:srgbClr val="800082"/>
              </a:solidFill>
              <a:ln w="9525">
                <a:noFill/>
                <a:miter lim="800000"/>
                <a:headEnd/>
                <a:tailEnd/>
              </a:ln>
            </p:spPr>
            <p:txBody>
              <a:bodyPr/>
              <a:lstStyle/>
              <a:p>
                <a:pPr eaLnBrk="0" hangingPunct="0"/>
                <a:endParaRPr lang="pt-PT"/>
              </a:p>
            </p:txBody>
          </p:sp>
          <p:pic>
            <p:nvPicPr>
              <p:cNvPr id="21660" name="Picture 434"/>
              <p:cNvPicPr>
                <a:picLocks noChangeAspect="1" noChangeArrowheads="1"/>
              </p:cNvPicPr>
              <p:nvPr/>
            </p:nvPicPr>
            <p:blipFill>
              <a:blip r:embed="rId23"/>
              <a:srcRect/>
              <a:stretch>
                <a:fillRect/>
              </a:stretch>
            </p:blipFill>
            <p:spPr bwMode="auto">
              <a:xfrm>
                <a:off x="3099" y="1523"/>
                <a:ext cx="23" cy="1"/>
              </a:xfrm>
              <a:prstGeom prst="rect">
                <a:avLst/>
              </a:prstGeom>
              <a:noFill/>
              <a:ln w="9525">
                <a:noFill/>
                <a:miter lim="800000"/>
                <a:headEnd/>
                <a:tailEnd/>
              </a:ln>
            </p:spPr>
          </p:pic>
          <p:sp>
            <p:nvSpPr>
              <p:cNvPr id="21661" name="Rectangle 435"/>
              <p:cNvSpPr>
                <a:spLocks noChangeArrowheads="1"/>
              </p:cNvSpPr>
              <p:nvPr/>
            </p:nvSpPr>
            <p:spPr bwMode="auto">
              <a:xfrm>
                <a:off x="981" y="2633"/>
                <a:ext cx="1529" cy="23"/>
              </a:xfrm>
              <a:prstGeom prst="rect">
                <a:avLst/>
              </a:prstGeom>
              <a:solidFill>
                <a:srgbClr val="800082"/>
              </a:solidFill>
              <a:ln w="9525">
                <a:noFill/>
                <a:miter lim="800000"/>
                <a:headEnd/>
                <a:tailEnd/>
              </a:ln>
            </p:spPr>
            <p:txBody>
              <a:bodyPr/>
              <a:lstStyle/>
              <a:p>
                <a:pPr eaLnBrk="0" hangingPunct="0"/>
                <a:endParaRPr lang="pt-PT"/>
              </a:p>
            </p:txBody>
          </p:sp>
          <p:sp>
            <p:nvSpPr>
              <p:cNvPr id="21662" name="Rectangle 436"/>
              <p:cNvSpPr>
                <a:spLocks noChangeArrowheads="1"/>
              </p:cNvSpPr>
              <p:nvPr/>
            </p:nvSpPr>
            <p:spPr bwMode="auto">
              <a:xfrm>
                <a:off x="981" y="2656"/>
                <a:ext cx="1529" cy="33"/>
              </a:xfrm>
              <a:prstGeom prst="rect">
                <a:avLst/>
              </a:prstGeom>
              <a:solidFill>
                <a:srgbClr val="7E0082"/>
              </a:solidFill>
              <a:ln w="9525">
                <a:noFill/>
                <a:miter lim="800000"/>
                <a:headEnd/>
                <a:tailEnd/>
              </a:ln>
            </p:spPr>
            <p:txBody>
              <a:bodyPr/>
              <a:lstStyle/>
              <a:p>
                <a:pPr eaLnBrk="0" hangingPunct="0"/>
                <a:endParaRPr lang="pt-PT"/>
              </a:p>
            </p:txBody>
          </p:sp>
          <p:pic>
            <p:nvPicPr>
              <p:cNvPr id="21663" name="Picture 437"/>
              <p:cNvPicPr>
                <a:picLocks noChangeAspect="1" noChangeArrowheads="1"/>
              </p:cNvPicPr>
              <p:nvPr/>
            </p:nvPicPr>
            <p:blipFill>
              <a:blip r:embed="rId22"/>
              <a:srcRect/>
              <a:stretch>
                <a:fillRect/>
              </a:stretch>
            </p:blipFill>
            <p:spPr bwMode="auto">
              <a:xfrm>
                <a:off x="3122" y="1523"/>
                <a:ext cx="33" cy="1"/>
              </a:xfrm>
              <a:prstGeom prst="rect">
                <a:avLst/>
              </a:prstGeom>
              <a:noFill/>
              <a:ln w="9525">
                <a:noFill/>
                <a:miter lim="800000"/>
                <a:headEnd/>
                <a:tailEnd/>
              </a:ln>
            </p:spPr>
          </p:pic>
          <p:sp>
            <p:nvSpPr>
              <p:cNvPr id="21664" name="Rectangle 438"/>
              <p:cNvSpPr>
                <a:spLocks noChangeArrowheads="1"/>
              </p:cNvSpPr>
              <p:nvPr/>
            </p:nvSpPr>
            <p:spPr bwMode="auto">
              <a:xfrm>
                <a:off x="981" y="2656"/>
                <a:ext cx="1529" cy="33"/>
              </a:xfrm>
              <a:prstGeom prst="rect">
                <a:avLst/>
              </a:prstGeom>
              <a:solidFill>
                <a:srgbClr val="7E0082"/>
              </a:solidFill>
              <a:ln w="9525">
                <a:noFill/>
                <a:miter lim="800000"/>
                <a:headEnd/>
                <a:tailEnd/>
              </a:ln>
            </p:spPr>
            <p:txBody>
              <a:bodyPr/>
              <a:lstStyle/>
              <a:p>
                <a:pPr eaLnBrk="0" hangingPunct="0"/>
                <a:endParaRPr lang="pt-PT"/>
              </a:p>
            </p:txBody>
          </p:sp>
          <p:sp>
            <p:nvSpPr>
              <p:cNvPr id="21665" name="Rectangle 439"/>
              <p:cNvSpPr>
                <a:spLocks noChangeArrowheads="1"/>
              </p:cNvSpPr>
              <p:nvPr/>
            </p:nvSpPr>
            <p:spPr bwMode="auto">
              <a:xfrm>
                <a:off x="981" y="2689"/>
                <a:ext cx="1529" cy="34"/>
              </a:xfrm>
              <a:prstGeom prst="rect">
                <a:avLst/>
              </a:prstGeom>
              <a:solidFill>
                <a:srgbClr val="7B0084"/>
              </a:solidFill>
              <a:ln w="9525">
                <a:noFill/>
                <a:miter lim="800000"/>
                <a:headEnd/>
                <a:tailEnd/>
              </a:ln>
            </p:spPr>
            <p:txBody>
              <a:bodyPr/>
              <a:lstStyle/>
              <a:p>
                <a:pPr eaLnBrk="0" hangingPunct="0"/>
                <a:endParaRPr lang="pt-PT"/>
              </a:p>
            </p:txBody>
          </p:sp>
          <p:pic>
            <p:nvPicPr>
              <p:cNvPr id="21666" name="Picture 440"/>
              <p:cNvPicPr>
                <a:picLocks noChangeAspect="1" noChangeArrowheads="1"/>
              </p:cNvPicPr>
              <p:nvPr/>
            </p:nvPicPr>
            <p:blipFill>
              <a:blip r:embed="rId22"/>
              <a:srcRect/>
              <a:stretch>
                <a:fillRect/>
              </a:stretch>
            </p:blipFill>
            <p:spPr bwMode="auto">
              <a:xfrm>
                <a:off x="3155" y="1523"/>
                <a:ext cx="34" cy="1"/>
              </a:xfrm>
              <a:prstGeom prst="rect">
                <a:avLst/>
              </a:prstGeom>
              <a:noFill/>
              <a:ln w="9525">
                <a:noFill/>
                <a:miter lim="800000"/>
                <a:headEnd/>
                <a:tailEnd/>
              </a:ln>
            </p:spPr>
          </p:pic>
          <p:sp>
            <p:nvSpPr>
              <p:cNvPr id="21667" name="Rectangle 441"/>
              <p:cNvSpPr>
                <a:spLocks noChangeArrowheads="1"/>
              </p:cNvSpPr>
              <p:nvPr/>
            </p:nvSpPr>
            <p:spPr bwMode="auto">
              <a:xfrm>
                <a:off x="981" y="2689"/>
                <a:ext cx="1529" cy="34"/>
              </a:xfrm>
              <a:prstGeom prst="rect">
                <a:avLst/>
              </a:prstGeom>
              <a:solidFill>
                <a:srgbClr val="7B0084"/>
              </a:solidFill>
              <a:ln w="9525">
                <a:noFill/>
                <a:miter lim="800000"/>
                <a:headEnd/>
                <a:tailEnd/>
              </a:ln>
            </p:spPr>
            <p:txBody>
              <a:bodyPr/>
              <a:lstStyle/>
              <a:p>
                <a:pPr eaLnBrk="0" hangingPunct="0"/>
                <a:endParaRPr lang="pt-PT"/>
              </a:p>
            </p:txBody>
          </p:sp>
          <p:sp>
            <p:nvSpPr>
              <p:cNvPr id="21668" name="Rectangle 442"/>
              <p:cNvSpPr>
                <a:spLocks noChangeArrowheads="1"/>
              </p:cNvSpPr>
              <p:nvPr/>
            </p:nvSpPr>
            <p:spPr bwMode="auto">
              <a:xfrm>
                <a:off x="981" y="2723"/>
                <a:ext cx="1529" cy="11"/>
              </a:xfrm>
              <a:prstGeom prst="rect">
                <a:avLst/>
              </a:prstGeom>
              <a:solidFill>
                <a:srgbClr val="790085"/>
              </a:solidFill>
              <a:ln w="9525">
                <a:noFill/>
                <a:miter lim="800000"/>
                <a:headEnd/>
                <a:tailEnd/>
              </a:ln>
            </p:spPr>
            <p:txBody>
              <a:bodyPr/>
              <a:lstStyle/>
              <a:p>
                <a:pPr eaLnBrk="0" hangingPunct="0"/>
                <a:endParaRPr lang="pt-PT"/>
              </a:p>
            </p:txBody>
          </p:sp>
          <p:pic>
            <p:nvPicPr>
              <p:cNvPr id="21669" name="Picture 443"/>
              <p:cNvPicPr>
                <a:picLocks noChangeAspect="1" noChangeArrowheads="1"/>
              </p:cNvPicPr>
              <p:nvPr/>
            </p:nvPicPr>
            <p:blipFill>
              <a:blip r:embed="rId14"/>
              <a:srcRect/>
              <a:stretch>
                <a:fillRect/>
              </a:stretch>
            </p:blipFill>
            <p:spPr bwMode="auto">
              <a:xfrm>
                <a:off x="3189" y="1523"/>
                <a:ext cx="11" cy="1"/>
              </a:xfrm>
              <a:prstGeom prst="rect">
                <a:avLst/>
              </a:prstGeom>
              <a:noFill/>
              <a:ln w="9525">
                <a:noFill/>
                <a:miter lim="800000"/>
                <a:headEnd/>
                <a:tailEnd/>
              </a:ln>
            </p:spPr>
          </p:pic>
          <p:sp>
            <p:nvSpPr>
              <p:cNvPr id="21670" name="Rectangle 444"/>
              <p:cNvSpPr>
                <a:spLocks noChangeArrowheads="1"/>
              </p:cNvSpPr>
              <p:nvPr/>
            </p:nvSpPr>
            <p:spPr bwMode="auto">
              <a:xfrm>
                <a:off x="981" y="2723"/>
                <a:ext cx="1529" cy="11"/>
              </a:xfrm>
              <a:prstGeom prst="rect">
                <a:avLst/>
              </a:prstGeom>
              <a:solidFill>
                <a:srgbClr val="790085"/>
              </a:solidFill>
              <a:ln w="9525">
                <a:noFill/>
                <a:miter lim="800000"/>
                <a:headEnd/>
                <a:tailEnd/>
              </a:ln>
            </p:spPr>
            <p:txBody>
              <a:bodyPr/>
              <a:lstStyle/>
              <a:p>
                <a:pPr eaLnBrk="0" hangingPunct="0"/>
                <a:endParaRPr lang="pt-PT"/>
              </a:p>
            </p:txBody>
          </p:sp>
          <p:sp>
            <p:nvSpPr>
              <p:cNvPr id="21671" name="Rectangle 445"/>
              <p:cNvSpPr>
                <a:spLocks noChangeArrowheads="1"/>
              </p:cNvSpPr>
              <p:nvPr/>
            </p:nvSpPr>
            <p:spPr bwMode="auto">
              <a:xfrm>
                <a:off x="981" y="2734"/>
                <a:ext cx="1529" cy="34"/>
              </a:xfrm>
              <a:prstGeom prst="rect">
                <a:avLst/>
              </a:prstGeom>
              <a:solidFill>
                <a:srgbClr val="770086"/>
              </a:solidFill>
              <a:ln w="9525">
                <a:noFill/>
                <a:miter lim="800000"/>
                <a:headEnd/>
                <a:tailEnd/>
              </a:ln>
            </p:spPr>
            <p:txBody>
              <a:bodyPr/>
              <a:lstStyle/>
              <a:p>
                <a:pPr eaLnBrk="0" hangingPunct="0"/>
                <a:endParaRPr lang="pt-PT"/>
              </a:p>
            </p:txBody>
          </p:sp>
          <p:pic>
            <p:nvPicPr>
              <p:cNvPr id="21672" name="Picture 446"/>
              <p:cNvPicPr>
                <a:picLocks noChangeAspect="1" noChangeArrowheads="1"/>
              </p:cNvPicPr>
              <p:nvPr/>
            </p:nvPicPr>
            <p:blipFill>
              <a:blip r:embed="rId22"/>
              <a:srcRect/>
              <a:stretch>
                <a:fillRect/>
              </a:stretch>
            </p:blipFill>
            <p:spPr bwMode="auto">
              <a:xfrm>
                <a:off x="3200" y="1523"/>
                <a:ext cx="34" cy="1"/>
              </a:xfrm>
              <a:prstGeom prst="rect">
                <a:avLst/>
              </a:prstGeom>
              <a:noFill/>
              <a:ln w="9525">
                <a:noFill/>
                <a:miter lim="800000"/>
                <a:headEnd/>
                <a:tailEnd/>
              </a:ln>
            </p:spPr>
          </p:pic>
          <p:sp>
            <p:nvSpPr>
              <p:cNvPr id="21673" name="Rectangle 447"/>
              <p:cNvSpPr>
                <a:spLocks noChangeArrowheads="1"/>
              </p:cNvSpPr>
              <p:nvPr/>
            </p:nvSpPr>
            <p:spPr bwMode="auto">
              <a:xfrm>
                <a:off x="981" y="2734"/>
                <a:ext cx="1529" cy="34"/>
              </a:xfrm>
              <a:prstGeom prst="rect">
                <a:avLst/>
              </a:prstGeom>
              <a:solidFill>
                <a:srgbClr val="770086"/>
              </a:solidFill>
              <a:ln w="9525">
                <a:noFill/>
                <a:miter lim="800000"/>
                <a:headEnd/>
                <a:tailEnd/>
              </a:ln>
            </p:spPr>
            <p:txBody>
              <a:bodyPr/>
              <a:lstStyle/>
              <a:p>
                <a:pPr eaLnBrk="0" hangingPunct="0"/>
                <a:endParaRPr lang="pt-PT"/>
              </a:p>
            </p:txBody>
          </p:sp>
          <p:sp>
            <p:nvSpPr>
              <p:cNvPr id="21674" name="Rectangle 448"/>
              <p:cNvSpPr>
                <a:spLocks noChangeArrowheads="1"/>
              </p:cNvSpPr>
              <p:nvPr/>
            </p:nvSpPr>
            <p:spPr bwMode="auto">
              <a:xfrm>
                <a:off x="981" y="2768"/>
                <a:ext cx="1529" cy="22"/>
              </a:xfrm>
              <a:prstGeom prst="rect">
                <a:avLst/>
              </a:prstGeom>
              <a:solidFill>
                <a:srgbClr val="750087"/>
              </a:solidFill>
              <a:ln w="9525">
                <a:noFill/>
                <a:miter lim="800000"/>
                <a:headEnd/>
                <a:tailEnd/>
              </a:ln>
            </p:spPr>
            <p:txBody>
              <a:bodyPr/>
              <a:lstStyle/>
              <a:p>
                <a:pPr eaLnBrk="0" hangingPunct="0"/>
                <a:endParaRPr lang="pt-PT"/>
              </a:p>
            </p:txBody>
          </p:sp>
          <p:pic>
            <p:nvPicPr>
              <p:cNvPr id="21675" name="Picture 449"/>
              <p:cNvPicPr>
                <a:picLocks noChangeAspect="1" noChangeArrowheads="1"/>
              </p:cNvPicPr>
              <p:nvPr/>
            </p:nvPicPr>
            <p:blipFill>
              <a:blip r:embed="rId21"/>
              <a:srcRect/>
              <a:stretch>
                <a:fillRect/>
              </a:stretch>
            </p:blipFill>
            <p:spPr bwMode="auto">
              <a:xfrm>
                <a:off x="3234" y="1523"/>
                <a:ext cx="22" cy="1"/>
              </a:xfrm>
              <a:prstGeom prst="rect">
                <a:avLst/>
              </a:prstGeom>
              <a:noFill/>
              <a:ln w="9525">
                <a:noFill/>
                <a:miter lim="800000"/>
                <a:headEnd/>
                <a:tailEnd/>
              </a:ln>
            </p:spPr>
          </p:pic>
          <p:sp>
            <p:nvSpPr>
              <p:cNvPr id="21676" name="Rectangle 450"/>
              <p:cNvSpPr>
                <a:spLocks noChangeArrowheads="1"/>
              </p:cNvSpPr>
              <p:nvPr/>
            </p:nvSpPr>
            <p:spPr bwMode="auto">
              <a:xfrm>
                <a:off x="981" y="2768"/>
                <a:ext cx="1529" cy="22"/>
              </a:xfrm>
              <a:prstGeom prst="rect">
                <a:avLst/>
              </a:prstGeom>
              <a:solidFill>
                <a:srgbClr val="750087"/>
              </a:solidFill>
              <a:ln w="9525">
                <a:noFill/>
                <a:miter lim="800000"/>
                <a:headEnd/>
                <a:tailEnd/>
              </a:ln>
            </p:spPr>
            <p:txBody>
              <a:bodyPr/>
              <a:lstStyle/>
              <a:p>
                <a:pPr eaLnBrk="0" hangingPunct="0"/>
                <a:endParaRPr lang="pt-PT"/>
              </a:p>
            </p:txBody>
          </p:sp>
          <p:sp>
            <p:nvSpPr>
              <p:cNvPr id="21677" name="Rectangle 451"/>
              <p:cNvSpPr>
                <a:spLocks noChangeArrowheads="1"/>
              </p:cNvSpPr>
              <p:nvPr/>
            </p:nvSpPr>
            <p:spPr bwMode="auto">
              <a:xfrm>
                <a:off x="981" y="2790"/>
                <a:ext cx="1529" cy="33"/>
              </a:xfrm>
              <a:prstGeom prst="rect">
                <a:avLst/>
              </a:prstGeom>
              <a:solidFill>
                <a:srgbClr val="730087"/>
              </a:solidFill>
              <a:ln w="9525">
                <a:noFill/>
                <a:miter lim="800000"/>
                <a:headEnd/>
                <a:tailEnd/>
              </a:ln>
            </p:spPr>
            <p:txBody>
              <a:bodyPr/>
              <a:lstStyle/>
              <a:p>
                <a:pPr eaLnBrk="0" hangingPunct="0"/>
                <a:endParaRPr lang="pt-PT"/>
              </a:p>
            </p:txBody>
          </p:sp>
          <p:pic>
            <p:nvPicPr>
              <p:cNvPr id="21678" name="Picture 452"/>
              <p:cNvPicPr>
                <a:picLocks noChangeAspect="1" noChangeArrowheads="1"/>
              </p:cNvPicPr>
              <p:nvPr/>
            </p:nvPicPr>
            <p:blipFill>
              <a:blip r:embed="rId22"/>
              <a:srcRect/>
              <a:stretch>
                <a:fillRect/>
              </a:stretch>
            </p:blipFill>
            <p:spPr bwMode="auto">
              <a:xfrm>
                <a:off x="3256" y="1523"/>
                <a:ext cx="33" cy="1"/>
              </a:xfrm>
              <a:prstGeom prst="rect">
                <a:avLst/>
              </a:prstGeom>
              <a:noFill/>
              <a:ln w="9525">
                <a:noFill/>
                <a:miter lim="800000"/>
                <a:headEnd/>
                <a:tailEnd/>
              </a:ln>
            </p:spPr>
          </p:pic>
          <p:sp>
            <p:nvSpPr>
              <p:cNvPr id="21679" name="Rectangle 453"/>
              <p:cNvSpPr>
                <a:spLocks noChangeArrowheads="1"/>
              </p:cNvSpPr>
              <p:nvPr/>
            </p:nvSpPr>
            <p:spPr bwMode="auto">
              <a:xfrm>
                <a:off x="981" y="2790"/>
                <a:ext cx="1529" cy="33"/>
              </a:xfrm>
              <a:prstGeom prst="rect">
                <a:avLst/>
              </a:prstGeom>
              <a:solidFill>
                <a:srgbClr val="730087"/>
              </a:solidFill>
              <a:ln w="9525">
                <a:noFill/>
                <a:miter lim="800000"/>
                <a:headEnd/>
                <a:tailEnd/>
              </a:ln>
            </p:spPr>
            <p:txBody>
              <a:bodyPr/>
              <a:lstStyle/>
              <a:p>
                <a:pPr eaLnBrk="0" hangingPunct="0"/>
                <a:endParaRPr lang="pt-PT"/>
              </a:p>
            </p:txBody>
          </p:sp>
          <p:sp>
            <p:nvSpPr>
              <p:cNvPr id="21680" name="Rectangle 454"/>
              <p:cNvSpPr>
                <a:spLocks noChangeArrowheads="1"/>
              </p:cNvSpPr>
              <p:nvPr/>
            </p:nvSpPr>
            <p:spPr bwMode="auto">
              <a:xfrm>
                <a:off x="981" y="2823"/>
                <a:ext cx="1529" cy="34"/>
              </a:xfrm>
              <a:prstGeom prst="rect">
                <a:avLst/>
              </a:prstGeom>
              <a:solidFill>
                <a:srgbClr val="710089"/>
              </a:solidFill>
              <a:ln w="9525">
                <a:noFill/>
                <a:miter lim="800000"/>
                <a:headEnd/>
                <a:tailEnd/>
              </a:ln>
            </p:spPr>
            <p:txBody>
              <a:bodyPr/>
              <a:lstStyle/>
              <a:p>
                <a:pPr eaLnBrk="0" hangingPunct="0"/>
                <a:endParaRPr lang="pt-PT"/>
              </a:p>
            </p:txBody>
          </p:sp>
          <p:pic>
            <p:nvPicPr>
              <p:cNvPr id="21681" name="Picture 455"/>
              <p:cNvPicPr>
                <a:picLocks noChangeAspect="1" noChangeArrowheads="1"/>
              </p:cNvPicPr>
              <p:nvPr/>
            </p:nvPicPr>
            <p:blipFill>
              <a:blip r:embed="rId22"/>
              <a:srcRect/>
              <a:stretch>
                <a:fillRect/>
              </a:stretch>
            </p:blipFill>
            <p:spPr bwMode="auto">
              <a:xfrm>
                <a:off x="3289" y="1523"/>
                <a:ext cx="34" cy="1"/>
              </a:xfrm>
              <a:prstGeom prst="rect">
                <a:avLst/>
              </a:prstGeom>
              <a:noFill/>
              <a:ln w="9525">
                <a:noFill/>
                <a:miter lim="800000"/>
                <a:headEnd/>
                <a:tailEnd/>
              </a:ln>
            </p:spPr>
          </p:pic>
          <p:sp>
            <p:nvSpPr>
              <p:cNvPr id="21682" name="Rectangle 456"/>
              <p:cNvSpPr>
                <a:spLocks noChangeArrowheads="1"/>
              </p:cNvSpPr>
              <p:nvPr/>
            </p:nvSpPr>
            <p:spPr bwMode="auto">
              <a:xfrm>
                <a:off x="981" y="2823"/>
                <a:ext cx="1529" cy="34"/>
              </a:xfrm>
              <a:prstGeom prst="rect">
                <a:avLst/>
              </a:prstGeom>
              <a:solidFill>
                <a:srgbClr val="710089"/>
              </a:solidFill>
              <a:ln w="9525">
                <a:noFill/>
                <a:miter lim="800000"/>
                <a:headEnd/>
                <a:tailEnd/>
              </a:ln>
            </p:spPr>
            <p:txBody>
              <a:bodyPr/>
              <a:lstStyle/>
              <a:p>
                <a:pPr eaLnBrk="0" hangingPunct="0"/>
                <a:endParaRPr lang="pt-PT"/>
              </a:p>
            </p:txBody>
          </p:sp>
          <p:sp>
            <p:nvSpPr>
              <p:cNvPr id="21683" name="Rectangle 457"/>
              <p:cNvSpPr>
                <a:spLocks noChangeArrowheads="1"/>
              </p:cNvSpPr>
              <p:nvPr/>
            </p:nvSpPr>
            <p:spPr bwMode="auto">
              <a:xfrm>
                <a:off x="981" y="2857"/>
                <a:ext cx="1529" cy="11"/>
              </a:xfrm>
              <a:prstGeom prst="rect">
                <a:avLst/>
              </a:prstGeom>
              <a:solidFill>
                <a:srgbClr val="6F008A"/>
              </a:solidFill>
              <a:ln w="9525">
                <a:noFill/>
                <a:miter lim="800000"/>
                <a:headEnd/>
                <a:tailEnd/>
              </a:ln>
            </p:spPr>
            <p:txBody>
              <a:bodyPr/>
              <a:lstStyle/>
              <a:p>
                <a:pPr eaLnBrk="0" hangingPunct="0"/>
                <a:endParaRPr lang="pt-PT"/>
              </a:p>
            </p:txBody>
          </p:sp>
          <p:pic>
            <p:nvPicPr>
              <p:cNvPr id="21684" name="Picture 458"/>
              <p:cNvPicPr>
                <a:picLocks noChangeAspect="1" noChangeArrowheads="1"/>
              </p:cNvPicPr>
              <p:nvPr/>
            </p:nvPicPr>
            <p:blipFill>
              <a:blip r:embed="rId14"/>
              <a:srcRect/>
              <a:stretch>
                <a:fillRect/>
              </a:stretch>
            </p:blipFill>
            <p:spPr bwMode="auto">
              <a:xfrm>
                <a:off x="3323" y="1523"/>
                <a:ext cx="11" cy="1"/>
              </a:xfrm>
              <a:prstGeom prst="rect">
                <a:avLst/>
              </a:prstGeom>
              <a:noFill/>
              <a:ln w="9525">
                <a:noFill/>
                <a:miter lim="800000"/>
                <a:headEnd/>
                <a:tailEnd/>
              </a:ln>
            </p:spPr>
          </p:pic>
          <p:sp>
            <p:nvSpPr>
              <p:cNvPr id="21685" name="Rectangle 459"/>
              <p:cNvSpPr>
                <a:spLocks noChangeArrowheads="1"/>
              </p:cNvSpPr>
              <p:nvPr/>
            </p:nvSpPr>
            <p:spPr bwMode="auto">
              <a:xfrm>
                <a:off x="981" y="2857"/>
                <a:ext cx="1529" cy="11"/>
              </a:xfrm>
              <a:prstGeom prst="rect">
                <a:avLst/>
              </a:prstGeom>
              <a:solidFill>
                <a:srgbClr val="6F008A"/>
              </a:solidFill>
              <a:ln w="9525">
                <a:noFill/>
                <a:miter lim="800000"/>
                <a:headEnd/>
                <a:tailEnd/>
              </a:ln>
            </p:spPr>
            <p:txBody>
              <a:bodyPr/>
              <a:lstStyle/>
              <a:p>
                <a:pPr eaLnBrk="0" hangingPunct="0"/>
                <a:endParaRPr lang="pt-PT"/>
              </a:p>
            </p:txBody>
          </p:sp>
          <p:sp>
            <p:nvSpPr>
              <p:cNvPr id="21686" name="Rectangle 460"/>
              <p:cNvSpPr>
                <a:spLocks noChangeArrowheads="1"/>
              </p:cNvSpPr>
              <p:nvPr/>
            </p:nvSpPr>
            <p:spPr bwMode="auto">
              <a:xfrm>
                <a:off x="981" y="2868"/>
                <a:ext cx="1529" cy="23"/>
              </a:xfrm>
              <a:prstGeom prst="rect">
                <a:avLst/>
              </a:prstGeom>
              <a:solidFill>
                <a:srgbClr val="6D008A"/>
              </a:solidFill>
              <a:ln w="9525">
                <a:noFill/>
                <a:miter lim="800000"/>
                <a:headEnd/>
                <a:tailEnd/>
              </a:ln>
            </p:spPr>
            <p:txBody>
              <a:bodyPr/>
              <a:lstStyle/>
              <a:p>
                <a:pPr eaLnBrk="0" hangingPunct="0"/>
                <a:endParaRPr lang="pt-PT"/>
              </a:p>
            </p:txBody>
          </p:sp>
          <p:pic>
            <p:nvPicPr>
              <p:cNvPr id="21687" name="Picture 461"/>
              <p:cNvPicPr>
                <a:picLocks noChangeAspect="1" noChangeArrowheads="1"/>
              </p:cNvPicPr>
              <p:nvPr/>
            </p:nvPicPr>
            <p:blipFill>
              <a:blip r:embed="rId23"/>
              <a:srcRect/>
              <a:stretch>
                <a:fillRect/>
              </a:stretch>
            </p:blipFill>
            <p:spPr bwMode="auto">
              <a:xfrm>
                <a:off x="3334" y="1523"/>
                <a:ext cx="22" cy="1"/>
              </a:xfrm>
              <a:prstGeom prst="rect">
                <a:avLst/>
              </a:prstGeom>
              <a:noFill/>
              <a:ln w="9525">
                <a:noFill/>
                <a:miter lim="800000"/>
                <a:headEnd/>
                <a:tailEnd/>
              </a:ln>
            </p:spPr>
          </p:pic>
          <p:sp>
            <p:nvSpPr>
              <p:cNvPr id="21688" name="Rectangle 462"/>
              <p:cNvSpPr>
                <a:spLocks noChangeArrowheads="1"/>
              </p:cNvSpPr>
              <p:nvPr/>
            </p:nvSpPr>
            <p:spPr bwMode="auto">
              <a:xfrm>
                <a:off x="981" y="2868"/>
                <a:ext cx="1529" cy="23"/>
              </a:xfrm>
              <a:prstGeom prst="rect">
                <a:avLst/>
              </a:prstGeom>
              <a:solidFill>
                <a:srgbClr val="6D008A"/>
              </a:solidFill>
              <a:ln w="9525">
                <a:noFill/>
                <a:miter lim="800000"/>
                <a:headEnd/>
                <a:tailEnd/>
              </a:ln>
            </p:spPr>
            <p:txBody>
              <a:bodyPr/>
              <a:lstStyle/>
              <a:p>
                <a:pPr eaLnBrk="0" hangingPunct="0"/>
                <a:endParaRPr lang="pt-PT"/>
              </a:p>
            </p:txBody>
          </p:sp>
          <p:sp>
            <p:nvSpPr>
              <p:cNvPr id="21689" name="Rectangle 463"/>
              <p:cNvSpPr>
                <a:spLocks noChangeArrowheads="1"/>
              </p:cNvSpPr>
              <p:nvPr/>
            </p:nvSpPr>
            <p:spPr bwMode="auto">
              <a:xfrm>
                <a:off x="981" y="2891"/>
                <a:ext cx="1529" cy="22"/>
              </a:xfrm>
              <a:prstGeom prst="rect">
                <a:avLst/>
              </a:prstGeom>
              <a:solidFill>
                <a:srgbClr val="6C008C"/>
              </a:solidFill>
              <a:ln w="9525">
                <a:noFill/>
                <a:miter lim="800000"/>
                <a:headEnd/>
                <a:tailEnd/>
              </a:ln>
            </p:spPr>
            <p:txBody>
              <a:bodyPr/>
              <a:lstStyle/>
              <a:p>
                <a:pPr eaLnBrk="0" hangingPunct="0"/>
                <a:endParaRPr lang="pt-PT"/>
              </a:p>
            </p:txBody>
          </p:sp>
          <p:pic>
            <p:nvPicPr>
              <p:cNvPr id="21690" name="Picture 464"/>
              <p:cNvPicPr>
                <a:picLocks noChangeAspect="1" noChangeArrowheads="1"/>
              </p:cNvPicPr>
              <p:nvPr/>
            </p:nvPicPr>
            <p:blipFill>
              <a:blip r:embed="rId21"/>
              <a:srcRect/>
              <a:stretch>
                <a:fillRect/>
              </a:stretch>
            </p:blipFill>
            <p:spPr bwMode="auto">
              <a:xfrm>
                <a:off x="3356" y="1523"/>
                <a:ext cx="23" cy="1"/>
              </a:xfrm>
              <a:prstGeom prst="rect">
                <a:avLst/>
              </a:prstGeom>
              <a:noFill/>
              <a:ln w="9525">
                <a:noFill/>
                <a:miter lim="800000"/>
                <a:headEnd/>
                <a:tailEnd/>
              </a:ln>
            </p:spPr>
          </p:pic>
          <p:sp>
            <p:nvSpPr>
              <p:cNvPr id="21691" name="Rectangle 465"/>
              <p:cNvSpPr>
                <a:spLocks noChangeArrowheads="1"/>
              </p:cNvSpPr>
              <p:nvPr/>
            </p:nvSpPr>
            <p:spPr bwMode="auto">
              <a:xfrm>
                <a:off x="981" y="2891"/>
                <a:ext cx="1529" cy="22"/>
              </a:xfrm>
              <a:prstGeom prst="rect">
                <a:avLst/>
              </a:prstGeom>
              <a:solidFill>
                <a:srgbClr val="6C008C"/>
              </a:solidFill>
              <a:ln w="9525">
                <a:noFill/>
                <a:miter lim="800000"/>
                <a:headEnd/>
                <a:tailEnd/>
              </a:ln>
            </p:spPr>
            <p:txBody>
              <a:bodyPr/>
              <a:lstStyle/>
              <a:p>
                <a:pPr eaLnBrk="0" hangingPunct="0"/>
                <a:endParaRPr lang="pt-PT"/>
              </a:p>
            </p:txBody>
          </p:sp>
          <p:sp>
            <p:nvSpPr>
              <p:cNvPr id="21692" name="Rectangle 466"/>
              <p:cNvSpPr>
                <a:spLocks noChangeArrowheads="1"/>
              </p:cNvSpPr>
              <p:nvPr/>
            </p:nvSpPr>
            <p:spPr bwMode="auto">
              <a:xfrm>
                <a:off x="981" y="2913"/>
                <a:ext cx="1529" cy="22"/>
              </a:xfrm>
              <a:prstGeom prst="rect">
                <a:avLst/>
              </a:prstGeom>
              <a:solidFill>
                <a:srgbClr val="6A008C"/>
              </a:solidFill>
              <a:ln w="9525">
                <a:noFill/>
                <a:miter lim="800000"/>
                <a:headEnd/>
                <a:tailEnd/>
              </a:ln>
            </p:spPr>
            <p:txBody>
              <a:bodyPr/>
              <a:lstStyle/>
              <a:p>
                <a:pPr eaLnBrk="0" hangingPunct="0"/>
                <a:endParaRPr lang="pt-PT"/>
              </a:p>
            </p:txBody>
          </p:sp>
          <p:pic>
            <p:nvPicPr>
              <p:cNvPr id="21693" name="Picture 467"/>
              <p:cNvPicPr>
                <a:picLocks noChangeAspect="1" noChangeArrowheads="1"/>
              </p:cNvPicPr>
              <p:nvPr/>
            </p:nvPicPr>
            <p:blipFill>
              <a:blip r:embed="rId23"/>
              <a:srcRect/>
              <a:stretch>
                <a:fillRect/>
              </a:stretch>
            </p:blipFill>
            <p:spPr bwMode="auto">
              <a:xfrm>
                <a:off x="3379" y="1523"/>
                <a:ext cx="22" cy="1"/>
              </a:xfrm>
              <a:prstGeom prst="rect">
                <a:avLst/>
              </a:prstGeom>
              <a:noFill/>
              <a:ln w="9525">
                <a:noFill/>
                <a:miter lim="800000"/>
                <a:headEnd/>
                <a:tailEnd/>
              </a:ln>
            </p:spPr>
          </p:pic>
          <p:sp>
            <p:nvSpPr>
              <p:cNvPr id="21694" name="Rectangle 468"/>
              <p:cNvSpPr>
                <a:spLocks noChangeArrowheads="1"/>
              </p:cNvSpPr>
              <p:nvPr/>
            </p:nvSpPr>
            <p:spPr bwMode="auto">
              <a:xfrm>
                <a:off x="981" y="2913"/>
                <a:ext cx="1529" cy="22"/>
              </a:xfrm>
              <a:prstGeom prst="rect">
                <a:avLst/>
              </a:prstGeom>
              <a:solidFill>
                <a:srgbClr val="6A008C"/>
              </a:solidFill>
              <a:ln w="9525">
                <a:noFill/>
                <a:miter lim="800000"/>
                <a:headEnd/>
                <a:tailEnd/>
              </a:ln>
            </p:spPr>
            <p:txBody>
              <a:bodyPr/>
              <a:lstStyle/>
              <a:p>
                <a:pPr eaLnBrk="0" hangingPunct="0"/>
                <a:endParaRPr lang="pt-PT"/>
              </a:p>
            </p:txBody>
          </p:sp>
          <p:sp>
            <p:nvSpPr>
              <p:cNvPr id="21695" name="Rectangle 469"/>
              <p:cNvSpPr>
                <a:spLocks noChangeArrowheads="1"/>
              </p:cNvSpPr>
              <p:nvPr/>
            </p:nvSpPr>
            <p:spPr bwMode="auto">
              <a:xfrm>
                <a:off x="981" y="2935"/>
                <a:ext cx="1529" cy="33"/>
              </a:xfrm>
              <a:prstGeom prst="rect">
                <a:avLst/>
              </a:prstGeom>
              <a:solidFill>
                <a:srgbClr val="68008D"/>
              </a:solidFill>
              <a:ln w="9525">
                <a:noFill/>
                <a:miter lim="800000"/>
                <a:headEnd/>
                <a:tailEnd/>
              </a:ln>
            </p:spPr>
            <p:txBody>
              <a:bodyPr/>
              <a:lstStyle/>
              <a:p>
                <a:pPr eaLnBrk="0" hangingPunct="0"/>
                <a:endParaRPr lang="pt-PT"/>
              </a:p>
            </p:txBody>
          </p:sp>
          <p:pic>
            <p:nvPicPr>
              <p:cNvPr id="21696" name="Picture 470"/>
              <p:cNvPicPr>
                <a:picLocks noChangeAspect="1" noChangeArrowheads="1"/>
              </p:cNvPicPr>
              <p:nvPr/>
            </p:nvPicPr>
            <p:blipFill>
              <a:blip r:embed="rId24"/>
              <a:srcRect/>
              <a:stretch>
                <a:fillRect/>
              </a:stretch>
            </p:blipFill>
            <p:spPr bwMode="auto">
              <a:xfrm>
                <a:off x="3401" y="1523"/>
                <a:ext cx="33" cy="1"/>
              </a:xfrm>
              <a:prstGeom prst="rect">
                <a:avLst/>
              </a:prstGeom>
              <a:noFill/>
              <a:ln w="9525">
                <a:noFill/>
                <a:miter lim="800000"/>
                <a:headEnd/>
                <a:tailEnd/>
              </a:ln>
            </p:spPr>
          </p:pic>
          <p:sp>
            <p:nvSpPr>
              <p:cNvPr id="21697" name="Rectangle 471"/>
              <p:cNvSpPr>
                <a:spLocks noChangeArrowheads="1"/>
              </p:cNvSpPr>
              <p:nvPr/>
            </p:nvSpPr>
            <p:spPr bwMode="auto">
              <a:xfrm>
                <a:off x="981" y="2935"/>
                <a:ext cx="1529" cy="33"/>
              </a:xfrm>
              <a:prstGeom prst="rect">
                <a:avLst/>
              </a:prstGeom>
              <a:solidFill>
                <a:srgbClr val="68008D"/>
              </a:solidFill>
              <a:ln w="9525">
                <a:noFill/>
                <a:miter lim="800000"/>
                <a:headEnd/>
                <a:tailEnd/>
              </a:ln>
            </p:spPr>
            <p:txBody>
              <a:bodyPr/>
              <a:lstStyle/>
              <a:p>
                <a:pPr eaLnBrk="0" hangingPunct="0"/>
                <a:endParaRPr lang="pt-PT"/>
              </a:p>
            </p:txBody>
          </p:sp>
          <p:sp>
            <p:nvSpPr>
              <p:cNvPr id="21698" name="Rectangle 472"/>
              <p:cNvSpPr>
                <a:spLocks noChangeArrowheads="1"/>
              </p:cNvSpPr>
              <p:nvPr/>
            </p:nvSpPr>
            <p:spPr bwMode="auto">
              <a:xfrm>
                <a:off x="981" y="2968"/>
                <a:ext cx="1529" cy="1"/>
              </a:xfrm>
              <a:prstGeom prst="rect">
                <a:avLst/>
              </a:prstGeom>
              <a:solidFill>
                <a:srgbClr val="67008F"/>
              </a:solidFill>
              <a:ln w="9525">
                <a:noFill/>
                <a:miter lim="800000"/>
                <a:headEnd/>
                <a:tailEnd/>
              </a:ln>
            </p:spPr>
            <p:txBody>
              <a:bodyPr/>
              <a:lstStyle/>
              <a:p>
                <a:pPr eaLnBrk="0" hangingPunct="0"/>
                <a:endParaRPr lang="pt-PT"/>
              </a:p>
            </p:txBody>
          </p:sp>
          <p:pic>
            <p:nvPicPr>
              <p:cNvPr id="21699" name="Picture 473"/>
              <p:cNvPicPr>
                <a:picLocks noChangeAspect="1" noChangeArrowheads="1"/>
              </p:cNvPicPr>
              <p:nvPr/>
            </p:nvPicPr>
            <p:blipFill>
              <a:blip r:embed="rId25"/>
              <a:srcRect/>
              <a:stretch>
                <a:fillRect/>
              </a:stretch>
            </p:blipFill>
            <p:spPr bwMode="auto">
              <a:xfrm>
                <a:off x="3434" y="1523"/>
                <a:ext cx="1" cy="1"/>
              </a:xfrm>
              <a:prstGeom prst="rect">
                <a:avLst/>
              </a:prstGeom>
              <a:noFill/>
              <a:ln w="9525">
                <a:noFill/>
                <a:miter lim="800000"/>
                <a:headEnd/>
                <a:tailEnd/>
              </a:ln>
            </p:spPr>
          </p:pic>
          <p:sp>
            <p:nvSpPr>
              <p:cNvPr id="21700" name="Rectangle 474"/>
              <p:cNvSpPr>
                <a:spLocks noChangeArrowheads="1"/>
              </p:cNvSpPr>
              <p:nvPr/>
            </p:nvSpPr>
            <p:spPr bwMode="auto">
              <a:xfrm>
                <a:off x="981" y="2968"/>
                <a:ext cx="1529" cy="1"/>
              </a:xfrm>
              <a:prstGeom prst="rect">
                <a:avLst/>
              </a:prstGeom>
              <a:solidFill>
                <a:srgbClr val="67008F"/>
              </a:solidFill>
              <a:ln w="9525">
                <a:noFill/>
                <a:miter lim="800000"/>
                <a:headEnd/>
                <a:tailEnd/>
              </a:ln>
            </p:spPr>
            <p:txBody>
              <a:bodyPr/>
              <a:lstStyle/>
              <a:p>
                <a:pPr eaLnBrk="0" hangingPunct="0"/>
                <a:endParaRPr lang="pt-PT"/>
              </a:p>
            </p:txBody>
          </p:sp>
          <p:sp>
            <p:nvSpPr>
              <p:cNvPr id="21701" name="Rectangle 475"/>
              <p:cNvSpPr>
                <a:spLocks noChangeArrowheads="1"/>
              </p:cNvSpPr>
              <p:nvPr/>
            </p:nvSpPr>
            <p:spPr bwMode="auto">
              <a:xfrm>
                <a:off x="981" y="2969"/>
                <a:ext cx="1529" cy="22"/>
              </a:xfrm>
              <a:prstGeom prst="rect">
                <a:avLst/>
              </a:prstGeom>
              <a:solidFill>
                <a:srgbClr val="65008F"/>
              </a:solidFill>
              <a:ln w="9525">
                <a:noFill/>
                <a:miter lim="800000"/>
                <a:headEnd/>
                <a:tailEnd/>
              </a:ln>
            </p:spPr>
            <p:txBody>
              <a:bodyPr/>
              <a:lstStyle/>
              <a:p>
                <a:pPr eaLnBrk="0" hangingPunct="0"/>
                <a:endParaRPr lang="pt-PT"/>
              </a:p>
            </p:txBody>
          </p:sp>
          <p:pic>
            <p:nvPicPr>
              <p:cNvPr id="21702" name="Picture 476"/>
              <p:cNvPicPr>
                <a:picLocks noChangeAspect="1" noChangeArrowheads="1"/>
              </p:cNvPicPr>
              <p:nvPr/>
            </p:nvPicPr>
            <p:blipFill>
              <a:blip r:embed="rId21"/>
              <a:srcRect/>
              <a:stretch>
                <a:fillRect/>
              </a:stretch>
            </p:blipFill>
            <p:spPr bwMode="auto">
              <a:xfrm>
                <a:off x="3435" y="1523"/>
                <a:ext cx="22" cy="1"/>
              </a:xfrm>
              <a:prstGeom prst="rect">
                <a:avLst/>
              </a:prstGeom>
              <a:noFill/>
              <a:ln w="9525">
                <a:noFill/>
                <a:miter lim="800000"/>
                <a:headEnd/>
                <a:tailEnd/>
              </a:ln>
            </p:spPr>
          </p:pic>
          <p:sp>
            <p:nvSpPr>
              <p:cNvPr id="21703" name="Rectangle 477"/>
              <p:cNvSpPr>
                <a:spLocks noChangeArrowheads="1"/>
              </p:cNvSpPr>
              <p:nvPr/>
            </p:nvSpPr>
            <p:spPr bwMode="auto">
              <a:xfrm>
                <a:off x="981" y="2969"/>
                <a:ext cx="1529" cy="22"/>
              </a:xfrm>
              <a:prstGeom prst="rect">
                <a:avLst/>
              </a:prstGeom>
              <a:solidFill>
                <a:srgbClr val="65008F"/>
              </a:solidFill>
              <a:ln w="9525">
                <a:noFill/>
                <a:miter lim="800000"/>
                <a:headEnd/>
                <a:tailEnd/>
              </a:ln>
            </p:spPr>
            <p:txBody>
              <a:bodyPr/>
              <a:lstStyle/>
              <a:p>
                <a:pPr eaLnBrk="0" hangingPunct="0"/>
                <a:endParaRPr lang="pt-PT"/>
              </a:p>
            </p:txBody>
          </p:sp>
          <p:sp>
            <p:nvSpPr>
              <p:cNvPr id="21704" name="Rectangle 478"/>
              <p:cNvSpPr>
                <a:spLocks noChangeArrowheads="1"/>
              </p:cNvSpPr>
              <p:nvPr/>
            </p:nvSpPr>
            <p:spPr bwMode="auto">
              <a:xfrm>
                <a:off x="981" y="2991"/>
                <a:ext cx="1529" cy="20"/>
              </a:xfrm>
              <a:prstGeom prst="rect">
                <a:avLst/>
              </a:prstGeom>
              <a:solidFill>
                <a:srgbClr val="63008F"/>
              </a:solidFill>
              <a:ln w="9525">
                <a:noFill/>
                <a:miter lim="800000"/>
                <a:headEnd/>
                <a:tailEnd/>
              </a:ln>
            </p:spPr>
            <p:txBody>
              <a:bodyPr/>
              <a:lstStyle/>
              <a:p>
                <a:pPr eaLnBrk="0" hangingPunct="0"/>
                <a:endParaRPr lang="pt-PT"/>
              </a:p>
            </p:txBody>
          </p:sp>
          <p:pic>
            <p:nvPicPr>
              <p:cNvPr id="21705" name="Picture 479"/>
              <p:cNvPicPr>
                <a:picLocks noChangeAspect="1" noChangeArrowheads="1"/>
              </p:cNvPicPr>
              <p:nvPr/>
            </p:nvPicPr>
            <p:blipFill>
              <a:blip r:embed="rId17"/>
              <a:srcRect/>
              <a:stretch>
                <a:fillRect/>
              </a:stretch>
            </p:blipFill>
            <p:spPr bwMode="auto">
              <a:xfrm>
                <a:off x="3457" y="1523"/>
                <a:ext cx="19" cy="1"/>
              </a:xfrm>
              <a:prstGeom prst="rect">
                <a:avLst/>
              </a:prstGeom>
              <a:noFill/>
              <a:ln w="9525">
                <a:noFill/>
                <a:miter lim="800000"/>
                <a:headEnd/>
                <a:tailEnd/>
              </a:ln>
            </p:spPr>
          </p:pic>
          <p:sp>
            <p:nvSpPr>
              <p:cNvPr id="21706" name="Rectangle 480"/>
              <p:cNvSpPr>
                <a:spLocks noChangeArrowheads="1"/>
              </p:cNvSpPr>
              <p:nvPr/>
            </p:nvSpPr>
            <p:spPr bwMode="auto">
              <a:xfrm>
                <a:off x="981" y="2991"/>
                <a:ext cx="1529" cy="20"/>
              </a:xfrm>
              <a:prstGeom prst="rect">
                <a:avLst/>
              </a:prstGeom>
              <a:solidFill>
                <a:srgbClr val="63008F"/>
              </a:solidFill>
              <a:ln w="9525">
                <a:noFill/>
                <a:miter lim="800000"/>
                <a:headEnd/>
                <a:tailEnd/>
              </a:ln>
            </p:spPr>
            <p:txBody>
              <a:bodyPr/>
              <a:lstStyle/>
              <a:p>
                <a:pPr eaLnBrk="0" hangingPunct="0"/>
                <a:endParaRPr lang="pt-PT"/>
              </a:p>
            </p:txBody>
          </p:sp>
          <p:sp>
            <p:nvSpPr>
              <p:cNvPr id="21707" name="Rectangle 481"/>
              <p:cNvSpPr>
                <a:spLocks noChangeArrowheads="1"/>
              </p:cNvSpPr>
              <p:nvPr/>
            </p:nvSpPr>
            <p:spPr bwMode="auto">
              <a:xfrm>
                <a:off x="981" y="3011"/>
                <a:ext cx="1529" cy="13"/>
              </a:xfrm>
              <a:prstGeom prst="rect">
                <a:avLst/>
              </a:prstGeom>
              <a:solidFill>
                <a:srgbClr val="61008E"/>
              </a:solidFill>
              <a:ln w="9525">
                <a:noFill/>
                <a:miter lim="800000"/>
                <a:headEnd/>
                <a:tailEnd/>
              </a:ln>
            </p:spPr>
            <p:txBody>
              <a:bodyPr/>
              <a:lstStyle/>
              <a:p>
                <a:pPr eaLnBrk="0" hangingPunct="0"/>
                <a:endParaRPr lang="pt-PT"/>
              </a:p>
            </p:txBody>
          </p:sp>
          <p:pic>
            <p:nvPicPr>
              <p:cNvPr id="21708" name="Picture 482"/>
              <p:cNvPicPr>
                <a:picLocks noChangeAspect="1" noChangeArrowheads="1"/>
              </p:cNvPicPr>
              <p:nvPr/>
            </p:nvPicPr>
            <p:blipFill>
              <a:blip r:embed="rId13"/>
              <a:srcRect/>
              <a:stretch>
                <a:fillRect/>
              </a:stretch>
            </p:blipFill>
            <p:spPr bwMode="auto">
              <a:xfrm>
                <a:off x="3476" y="1523"/>
                <a:ext cx="14" cy="1"/>
              </a:xfrm>
              <a:prstGeom prst="rect">
                <a:avLst/>
              </a:prstGeom>
              <a:noFill/>
              <a:ln w="9525">
                <a:noFill/>
                <a:miter lim="800000"/>
                <a:headEnd/>
                <a:tailEnd/>
              </a:ln>
            </p:spPr>
          </p:pic>
          <p:sp>
            <p:nvSpPr>
              <p:cNvPr id="21709" name="Rectangle 483"/>
              <p:cNvSpPr>
                <a:spLocks noChangeArrowheads="1"/>
              </p:cNvSpPr>
              <p:nvPr/>
            </p:nvSpPr>
            <p:spPr bwMode="auto">
              <a:xfrm>
                <a:off x="981" y="3011"/>
                <a:ext cx="1529" cy="13"/>
              </a:xfrm>
              <a:prstGeom prst="rect">
                <a:avLst/>
              </a:prstGeom>
              <a:solidFill>
                <a:srgbClr val="61008E"/>
              </a:solidFill>
              <a:ln w="9525">
                <a:noFill/>
                <a:miter lim="800000"/>
                <a:headEnd/>
                <a:tailEnd/>
              </a:ln>
            </p:spPr>
            <p:txBody>
              <a:bodyPr/>
              <a:lstStyle/>
              <a:p>
                <a:pPr eaLnBrk="0" hangingPunct="0"/>
                <a:endParaRPr lang="pt-PT"/>
              </a:p>
            </p:txBody>
          </p:sp>
          <p:sp>
            <p:nvSpPr>
              <p:cNvPr id="21710" name="Rectangle 484"/>
              <p:cNvSpPr>
                <a:spLocks noChangeArrowheads="1"/>
              </p:cNvSpPr>
              <p:nvPr/>
            </p:nvSpPr>
            <p:spPr bwMode="auto">
              <a:xfrm>
                <a:off x="981" y="3024"/>
                <a:ext cx="1529" cy="12"/>
              </a:xfrm>
              <a:prstGeom prst="rect">
                <a:avLst/>
              </a:prstGeom>
              <a:solidFill>
                <a:srgbClr val="5F008E"/>
              </a:solidFill>
              <a:ln w="9525">
                <a:noFill/>
                <a:miter lim="800000"/>
                <a:headEnd/>
                <a:tailEnd/>
              </a:ln>
            </p:spPr>
            <p:txBody>
              <a:bodyPr/>
              <a:lstStyle/>
              <a:p>
                <a:pPr eaLnBrk="0" hangingPunct="0"/>
                <a:endParaRPr lang="pt-PT"/>
              </a:p>
            </p:txBody>
          </p:sp>
          <p:pic>
            <p:nvPicPr>
              <p:cNvPr id="21711" name="Picture 485"/>
              <p:cNvPicPr>
                <a:picLocks noChangeAspect="1" noChangeArrowheads="1"/>
              </p:cNvPicPr>
              <p:nvPr/>
            </p:nvPicPr>
            <p:blipFill>
              <a:blip r:embed="rId14"/>
              <a:srcRect/>
              <a:stretch>
                <a:fillRect/>
              </a:stretch>
            </p:blipFill>
            <p:spPr bwMode="auto">
              <a:xfrm>
                <a:off x="3490" y="1523"/>
                <a:ext cx="11" cy="1"/>
              </a:xfrm>
              <a:prstGeom prst="rect">
                <a:avLst/>
              </a:prstGeom>
              <a:noFill/>
              <a:ln w="9525">
                <a:noFill/>
                <a:miter lim="800000"/>
                <a:headEnd/>
                <a:tailEnd/>
              </a:ln>
            </p:spPr>
          </p:pic>
          <p:sp>
            <p:nvSpPr>
              <p:cNvPr id="21712" name="Rectangle 486"/>
              <p:cNvSpPr>
                <a:spLocks noChangeArrowheads="1"/>
              </p:cNvSpPr>
              <p:nvPr/>
            </p:nvSpPr>
            <p:spPr bwMode="auto">
              <a:xfrm>
                <a:off x="981" y="3024"/>
                <a:ext cx="1529" cy="12"/>
              </a:xfrm>
              <a:prstGeom prst="rect">
                <a:avLst/>
              </a:prstGeom>
              <a:solidFill>
                <a:srgbClr val="5F008E"/>
              </a:solidFill>
              <a:ln w="9525">
                <a:noFill/>
                <a:miter lim="800000"/>
                <a:headEnd/>
                <a:tailEnd/>
              </a:ln>
            </p:spPr>
            <p:txBody>
              <a:bodyPr/>
              <a:lstStyle/>
              <a:p>
                <a:pPr eaLnBrk="0" hangingPunct="0"/>
                <a:endParaRPr lang="pt-PT"/>
              </a:p>
            </p:txBody>
          </p:sp>
          <p:sp>
            <p:nvSpPr>
              <p:cNvPr id="21713" name="Rectangle 487"/>
              <p:cNvSpPr>
                <a:spLocks noChangeArrowheads="1"/>
              </p:cNvSpPr>
              <p:nvPr/>
            </p:nvSpPr>
            <p:spPr bwMode="auto">
              <a:xfrm>
                <a:off x="981" y="3036"/>
                <a:ext cx="1529" cy="19"/>
              </a:xfrm>
              <a:prstGeom prst="rect">
                <a:avLst/>
              </a:prstGeom>
              <a:solidFill>
                <a:srgbClr val="5D008E"/>
              </a:solidFill>
              <a:ln w="9525">
                <a:noFill/>
                <a:miter lim="800000"/>
                <a:headEnd/>
                <a:tailEnd/>
              </a:ln>
            </p:spPr>
            <p:txBody>
              <a:bodyPr/>
              <a:lstStyle/>
              <a:p>
                <a:pPr eaLnBrk="0" hangingPunct="0"/>
                <a:endParaRPr lang="pt-PT"/>
              </a:p>
            </p:txBody>
          </p:sp>
          <p:pic>
            <p:nvPicPr>
              <p:cNvPr id="21714" name="Picture 488"/>
              <p:cNvPicPr>
                <a:picLocks noChangeAspect="1" noChangeArrowheads="1"/>
              </p:cNvPicPr>
              <p:nvPr/>
            </p:nvPicPr>
            <p:blipFill>
              <a:blip r:embed="rId17"/>
              <a:srcRect/>
              <a:stretch>
                <a:fillRect/>
              </a:stretch>
            </p:blipFill>
            <p:spPr bwMode="auto">
              <a:xfrm>
                <a:off x="3501" y="1523"/>
                <a:ext cx="20" cy="1"/>
              </a:xfrm>
              <a:prstGeom prst="rect">
                <a:avLst/>
              </a:prstGeom>
              <a:noFill/>
              <a:ln w="9525">
                <a:noFill/>
                <a:miter lim="800000"/>
                <a:headEnd/>
                <a:tailEnd/>
              </a:ln>
            </p:spPr>
          </p:pic>
          <p:sp>
            <p:nvSpPr>
              <p:cNvPr id="21715" name="Rectangle 489"/>
              <p:cNvSpPr>
                <a:spLocks noChangeArrowheads="1"/>
              </p:cNvSpPr>
              <p:nvPr/>
            </p:nvSpPr>
            <p:spPr bwMode="auto">
              <a:xfrm>
                <a:off x="981" y="3036"/>
                <a:ext cx="1529" cy="19"/>
              </a:xfrm>
              <a:prstGeom prst="rect">
                <a:avLst/>
              </a:prstGeom>
              <a:solidFill>
                <a:srgbClr val="5D008E"/>
              </a:solidFill>
              <a:ln w="9525">
                <a:noFill/>
                <a:miter lim="800000"/>
                <a:headEnd/>
                <a:tailEnd/>
              </a:ln>
            </p:spPr>
            <p:txBody>
              <a:bodyPr/>
              <a:lstStyle/>
              <a:p>
                <a:pPr eaLnBrk="0" hangingPunct="0"/>
                <a:endParaRPr lang="pt-PT"/>
              </a:p>
            </p:txBody>
          </p:sp>
          <p:sp>
            <p:nvSpPr>
              <p:cNvPr id="21716" name="Rectangle 490"/>
              <p:cNvSpPr>
                <a:spLocks noChangeArrowheads="1"/>
              </p:cNvSpPr>
              <p:nvPr/>
            </p:nvSpPr>
            <p:spPr bwMode="auto">
              <a:xfrm>
                <a:off x="981" y="3055"/>
                <a:ext cx="1529" cy="14"/>
              </a:xfrm>
              <a:prstGeom prst="rect">
                <a:avLst/>
              </a:prstGeom>
              <a:solidFill>
                <a:srgbClr val="5B008E"/>
              </a:solidFill>
              <a:ln w="9525">
                <a:noFill/>
                <a:miter lim="800000"/>
                <a:headEnd/>
                <a:tailEnd/>
              </a:ln>
            </p:spPr>
            <p:txBody>
              <a:bodyPr/>
              <a:lstStyle/>
              <a:p>
                <a:pPr eaLnBrk="0" hangingPunct="0"/>
                <a:endParaRPr lang="pt-PT"/>
              </a:p>
            </p:txBody>
          </p:sp>
          <p:pic>
            <p:nvPicPr>
              <p:cNvPr id="21717" name="Picture 491"/>
              <p:cNvPicPr>
                <a:picLocks noChangeAspect="1" noChangeArrowheads="1"/>
              </p:cNvPicPr>
              <p:nvPr/>
            </p:nvPicPr>
            <p:blipFill>
              <a:blip r:embed="rId13"/>
              <a:srcRect/>
              <a:stretch>
                <a:fillRect/>
              </a:stretch>
            </p:blipFill>
            <p:spPr bwMode="auto">
              <a:xfrm>
                <a:off x="3521" y="1523"/>
                <a:ext cx="14" cy="1"/>
              </a:xfrm>
              <a:prstGeom prst="rect">
                <a:avLst/>
              </a:prstGeom>
              <a:noFill/>
              <a:ln w="9525">
                <a:noFill/>
                <a:miter lim="800000"/>
                <a:headEnd/>
                <a:tailEnd/>
              </a:ln>
            </p:spPr>
          </p:pic>
          <p:sp>
            <p:nvSpPr>
              <p:cNvPr id="21718" name="Rectangle 492"/>
              <p:cNvSpPr>
                <a:spLocks noChangeArrowheads="1"/>
              </p:cNvSpPr>
              <p:nvPr/>
            </p:nvSpPr>
            <p:spPr bwMode="auto">
              <a:xfrm>
                <a:off x="981" y="3055"/>
                <a:ext cx="1529" cy="14"/>
              </a:xfrm>
              <a:prstGeom prst="rect">
                <a:avLst/>
              </a:prstGeom>
              <a:solidFill>
                <a:srgbClr val="5B008E"/>
              </a:solidFill>
              <a:ln w="9525">
                <a:noFill/>
                <a:miter lim="800000"/>
                <a:headEnd/>
                <a:tailEnd/>
              </a:ln>
            </p:spPr>
            <p:txBody>
              <a:bodyPr/>
              <a:lstStyle/>
              <a:p>
                <a:pPr eaLnBrk="0" hangingPunct="0"/>
                <a:endParaRPr lang="pt-PT"/>
              </a:p>
            </p:txBody>
          </p:sp>
          <p:sp>
            <p:nvSpPr>
              <p:cNvPr id="21719" name="Rectangle 493"/>
              <p:cNvSpPr>
                <a:spLocks noChangeArrowheads="1"/>
              </p:cNvSpPr>
              <p:nvPr/>
            </p:nvSpPr>
            <p:spPr bwMode="auto">
              <a:xfrm>
                <a:off x="981" y="3069"/>
                <a:ext cx="1529" cy="11"/>
              </a:xfrm>
              <a:prstGeom prst="rect">
                <a:avLst/>
              </a:prstGeom>
              <a:solidFill>
                <a:srgbClr val="59008E"/>
              </a:solidFill>
              <a:ln w="9525">
                <a:noFill/>
                <a:miter lim="800000"/>
                <a:headEnd/>
                <a:tailEnd/>
              </a:ln>
            </p:spPr>
            <p:txBody>
              <a:bodyPr/>
              <a:lstStyle/>
              <a:p>
                <a:pPr eaLnBrk="0" hangingPunct="0"/>
                <a:endParaRPr lang="pt-PT"/>
              </a:p>
            </p:txBody>
          </p:sp>
          <p:pic>
            <p:nvPicPr>
              <p:cNvPr id="21720" name="Picture 494"/>
              <p:cNvPicPr>
                <a:picLocks noChangeAspect="1" noChangeArrowheads="1"/>
              </p:cNvPicPr>
              <p:nvPr/>
            </p:nvPicPr>
            <p:blipFill>
              <a:blip r:embed="rId14"/>
              <a:srcRect/>
              <a:stretch>
                <a:fillRect/>
              </a:stretch>
            </p:blipFill>
            <p:spPr bwMode="auto">
              <a:xfrm>
                <a:off x="3535" y="1523"/>
                <a:ext cx="11" cy="1"/>
              </a:xfrm>
              <a:prstGeom prst="rect">
                <a:avLst/>
              </a:prstGeom>
              <a:noFill/>
              <a:ln w="9525">
                <a:noFill/>
                <a:miter lim="800000"/>
                <a:headEnd/>
                <a:tailEnd/>
              </a:ln>
            </p:spPr>
          </p:pic>
          <p:sp>
            <p:nvSpPr>
              <p:cNvPr id="21721" name="Rectangle 495"/>
              <p:cNvSpPr>
                <a:spLocks noChangeArrowheads="1"/>
              </p:cNvSpPr>
              <p:nvPr/>
            </p:nvSpPr>
            <p:spPr bwMode="auto">
              <a:xfrm>
                <a:off x="981" y="3069"/>
                <a:ext cx="1529" cy="11"/>
              </a:xfrm>
              <a:prstGeom prst="rect">
                <a:avLst/>
              </a:prstGeom>
              <a:solidFill>
                <a:srgbClr val="59008E"/>
              </a:solidFill>
              <a:ln w="9525">
                <a:noFill/>
                <a:miter lim="800000"/>
                <a:headEnd/>
                <a:tailEnd/>
              </a:ln>
            </p:spPr>
            <p:txBody>
              <a:bodyPr/>
              <a:lstStyle/>
              <a:p>
                <a:pPr eaLnBrk="0" hangingPunct="0"/>
                <a:endParaRPr lang="pt-PT"/>
              </a:p>
            </p:txBody>
          </p:sp>
          <p:sp>
            <p:nvSpPr>
              <p:cNvPr id="21722" name="Rectangle 496"/>
              <p:cNvSpPr>
                <a:spLocks noChangeArrowheads="1"/>
              </p:cNvSpPr>
              <p:nvPr/>
            </p:nvSpPr>
            <p:spPr bwMode="auto">
              <a:xfrm>
                <a:off x="981" y="3080"/>
                <a:ext cx="1529" cy="23"/>
              </a:xfrm>
              <a:prstGeom prst="rect">
                <a:avLst/>
              </a:prstGeom>
              <a:solidFill>
                <a:srgbClr val="57008D"/>
              </a:solidFill>
              <a:ln w="9525">
                <a:noFill/>
                <a:miter lim="800000"/>
                <a:headEnd/>
                <a:tailEnd/>
              </a:ln>
            </p:spPr>
            <p:txBody>
              <a:bodyPr/>
              <a:lstStyle/>
              <a:p>
                <a:pPr eaLnBrk="0" hangingPunct="0"/>
                <a:endParaRPr lang="pt-PT"/>
              </a:p>
            </p:txBody>
          </p:sp>
          <p:pic>
            <p:nvPicPr>
              <p:cNvPr id="21723" name="Picture 497"/>
              <p:cNvPicPr>
                <a:picLocks noChangeAspect="1" noChangeArrowheads="1"/>
              </p:cNvPicPr>
              <p:nvPr/>
            </p:nvPicPr>
            <p:blipFill>
              <a:blip r:embed="rId23"/>
              <a:srcRect/>
              <a:stretch>
                <a:fillRect/>
              </a:stretch>
            </p:blipFill>
            <p:spPr bwMode="auto">
              <a:xfrm>
                <a:off x="3546" y="1523"/>
                <a:ext cx="23" cy="1"/>
              </a:xfrm>
              <a:prstGeom prst="rect">
                <a:avLst/>
              </a:prstGeom>
              <a:noFill/>
              <a:ln w="9525">
                <a:noFill/>
                <a:miter lim="800000"/>
                <a:headEnd/>
                <a:tailEnd/>
              </a:ln>
            </p:spPr>
          </p:pic>
          <p:sp>
            <p:nvSpPr>
              <p:cNvPr id="21724" name="Rectangle 498"/>
              <p:cNvSpPr>
                <a:spLocks noChangeArrowheads="1"/>
              </p:cNvSpPr>
              <p:nvPr/>
            </p:nvSpPr>
            <p:spPr bwMode="auto">
              <a:xfrm>
                <a:off x="981" y="3080"/>
                <a:ext cx="1529" cy="23"/>
              </a:xfrm>
              <a:prstGeom prst="rect">
                <a:avLst/>
              </a:prstGeom>
              <a:solidFill>
                <a:srgbClr val="57008D"/>
              </a:solidFill>
              <a:ln w="9525">
                <a:noFill/>
                <a:miter lim="800000"/>
                <a:headEnd/>
                <a:tailEnd/>
              </a:ln>
            </p:spPr>
            <p:txBody>
              <a:bodyPr/>
              <a:lstStyle/>
              <a:p>
                <a:pPr eaLnBrk="0" hangingPunct="0"/>
                <a:endParaRPr lang="pt-PT"/>
              </a:p>
            </p:txBody>
          </p:sp>
          <p:sp>
            <p:nvSpPr>
              <p:cNvPr id="21725" name="Rectangle 499"/>
              <p:cNvSpPr>
                <a:spLocks noChangeArrowheads="1"/>
              </p:cNvSpPr>
              <p:nvPr/>
            </p:nvSpPr>
            <p:spPr bwMode="auto">
              <a:xfrm>
                <a:off x="981" y="3103"/>
                <a:ext cx="1529" cy="14"/>
              </a:xfrm>
              <a:prstGeom prst="rect">
                <a:avLst/>
              </a:prstGeom>
              <a:solidFill>
                <a:srgbClr val="55008D"/>
              </a:solidFill>
              <a:ln w="9525">
                <a:noFill/>
                <a:miter lim="800000"/>
                <a:headEnd/>
                <a:tailEnd/>
              </a:ln>
            </p:spPr>
            <p:txBody>
              <a:bodyPr/>
              <a:lstStyle/>
              <a:p>
                <a:pPr eaLnBrk="0" hangingPunct="0"/>
                <a:endParaRPr lang="pt-PT"/>
              </a:p>
            </p:txBody>
          </p:sp>
          <p:pic>
            <p:nvPicPr>
              <p:cNvPr id="21726" name="Picture 500"/>
              <p:cNvPicPr>
                <a:picLocks noChangeAspect="1" noChangeArrowheads="1"/>
              </p:cNvPicPr>
              <p:nvPr/>
            </p:nvPicPr>
            <p:blipFill>
              <a:blip r:embed="rId13"/>
              <a:srcRect/>
              <a:stretch>
                <a:fillRect/>
              </a:stretch>
            </p:blipFill>
            <p:spPr bwMode="auto">
              <a:xfrm>
                <a:off x="3569" y="1523"/>
                <a:ext cx="14" cy="1"/>
              </a:xfrm>
              <a:prstGeom prst="rect">
                <a:avLst/>
              </a:prstGeom>
              <a:noFill/>
              <a:ln w="9525">
                <a:noFill/>
                <a:miter lim="800000"/>
                <a:headEnd/>
                <a:tailEnd/>
              </a:ln>
            </p:spPr>
          </p:pic>
          <p:sp>
            <p:nvSpPr>
              <p:cNvPr id="21727" name="Rectangle 501"/>
              <p:cNvSpPr>
                <a:spLocks noChangeArrowheads="1"/>
              </p:cNvSpPr>
              <p:nvPr/>
            </p:nvSpPr>
            <p:spPr bwMode="auto">
              <a:xfrm>
                <a:off x="981" y="3103"/>
                <a:ext cx="1529" cy="14"/>
              </a:xfrm>
              <a:prstGeom prst="rect">
                <a:avLst/>
              </a:prstGeom>
              <a:solidFill>
                <a:srgbClr val="55008D"/>
              </a:solidFill>
              <a:ln w="9525">
                <a:noFill/>
                <a:miter lim="800000"/>
                <a:headEnd/>
                <a:tailEnd/>
              </a:ln>
            </p:spPr>
            <p:txBody>
              <a:bodyPr/>
              <a:lstStyle/>
              <a:p>
                <a:pPr eaLnBrk="0" hangingPunct="0"/>
                <a:endParaRPr lang="pt-PT"/>
              </a:p>
            </p:txBody>
          </p:sp>
          <p:sp>
            <p:nvSpPr>
              <p:cNvPr id="21728" name="Rectangle 502"/>
              <p:cNvSpPr>
                <a:spLocks noChangeArrowheads="1"/>
              </p:cNvSpPr>
              <p:nvPr/>
            </p:nvSpPr>
            <p:spPr bwMode="auto">
              <a:xfrm>
                <a:off x="981" y="3117"/>
                <a:ext cx="1529" cy="19"/>
              </a:xfrm>
              <a:prstGeom prst="rect">
                <a:avLst/>
              </a:prstGeom>
              <a:solidFill>
                <a:srgbClr val="53008C"/>
              </a:solidFill>
              <a:ln w="9525">
                <a:noFill/>
                <a:miter lim="800000"/>
                <a:headEnd/>
                <a:tailEnd/>
              </a:ln>
            </p:spPr>
            <p:txBody>
              <a:bodyPr/>
              <a:lstStyle/>
              <a:p>
                <a:pPr eaLnBrk="0" hangingPunct="0"/>
                <a:endParaRPr lang="pt-PT"/>
              </a:p>
            </p:txBody>
          </p:sp>
          <p:pic>
            <p:nvPicPr>
              <p:cNvPr id="21729" name="Picture 503"/>
              <p:cNvPicPr>
                <a:picLocks noChangeAspect="1" noChangeArrowheads="1"/>
              </p:cNvPicPr>
              <p:nvPr/>
            </p:nvPicPr>
            <p:blipFill>
              <a:blip r:embed="rId17"/>
              <a:srcRect/>
              <a:stretch>
                <a:fillRect/>
              </a:stretch>
            </p:blipFill>
            <p:spPr bwMode="auto">
              <a:xfrm>
                <a:off x="3583" y="1523"/>
                <a:ext cx="19" cy="1"/>
              </a:xfrm>
              <a:prstGeom prst="rect">
                <a:avLst/>
              </a:prstGeom>
              <a:noFill/>
              <a:ln w="9525">
                <a:noFill/>
                <a:miter lim="800000"/>
                <a:headEnd/>
                <a:tailEnd/>
              </a:ln>
            </p:spPr>
          </p:pic>
          <p:sp>
            <p:nvSpPr>
              <p:cNvPr id="21730" name="Rectangle 504"/>
              <p:cNvSpPr>
                <a:spLocks noChangeArrowheads="1"/>
              </p:cNvSpPr>
              <p:nvPr/>
            </p:nvSpPr>
            <p:spPr bwMode="auto">
              <a:xfrm>
                <a:off x="981" y="3117"/>
                <a:ext cx="1529" cy="19"/>
              </a:xfrm>
              <a:prstGeom prst="rect">
                <a:avLst/>
              </a:prstGeom>
              <a:solidFill>
                <a:srgbClr val="53008C"/>
              </a:solidFill>
              <a:ln w="9525">
                <a:noFill/>
                <a:miter lim="800000"/>
                <a:headEnd/>
                <a:tailEnd/>
              </a:ln>
            </p:spPr>
            <p:txBody>
              <a:bodyPr/>
              <a:lstStyle/>
              <a:p>
                <a:pPr eaLnBrk="0" hangingPunct="0"/>
                <a:endParaRPr lang="pt-PT"/>
              </a:p>
            </p:txBody>
          </p:sp>
          <p:sp>
            <p:nvSpPr>
              <p:cNvPr id="21731" name="Rectangle 505"/>
              <p:cNvSpPr>
                <a:spLocks noChangeArrowheads="1"/>
              </p:cNvSpPr>
              <p:nvPr/>
            </p:nvSpPr>
            <p:spPr bwMode="auto">
              <a:xfrm>
                <a:off x="981" y="3136"/>
                <a:ext cx="1529" cy="19"/>
              </a:xfrm>
              <a:prstGeom prst="rect">
                <a:avLst/>
              </a:prstGeom>
              <a:solidFill>
                <a:srgbClr val="51008B"/>
              </a:solidFill>
              <a:ln w="9525">
                <a:noFill/>
                <a:miter lim="800000"/>
                <a:headEnd/>
                <a:tailEnd/>
              </a:ln>
            </p:spPr>
            <p:txBody>
              <a:bodyPr/>
              <a:lstStyle/>
              <a:p>
                <a:pPr eaLnBrk="0" hangingPunct="0"/>
                <a:endParaRPr lang="pt-PT"/>
              </a:p>
            </p:txBody>
          </p:sp>
          <p:pic>
            <p:nvPicPr>
              <p:cNvPr id="21732" name="Picture 506"/>
              <p:cNvPicPr>
                <a:picLocks noChangeAspect="1" noChangeArrowheads="1"/>
              </p:cNvPicPr>
              <p:nvPr/>
            </p:nvPicPr>
            <p:blipFill>
              <a:blip r:embed="rId19"/>
              <a:srcRect/>
              <a:stretch>
                <a:fillRect/>
              </a:stretch>
            </p:blipFill>
            <p:spPr bwMode="auto">
              <a:xfrm>
                <a:off x="3602" y="1523"/>
                <a:ext cx="19" cy="1"/>
              </a:xfrm>
              <a:prstGeom prst="rect">
                <a:avLst/>
              </a:prstGeom>
              <a:noFill/>
              <a:ln w="9525">
                <a:noFill/>
                <a:miter lim="800000"/>
                <a:headEnd/>
                <a:tailEnd/>
              </a:ln>
            </p:spPr>
          </p:pic>
          <p:sp>
            <p:nvSpPr>
              <p:cNvPr id="21733" name="Rectangle 507"/>
              <p:cNvSpPr>
                <a:spLocks noChangeArrowheads="1"/>
              </p:cNvSpPr>
              <p:nvPr/>
            </p:nvSpPr>
            <p:spPr bwMode="auto">
              <a:xfrm>
                <a:off x="981" y="3136"/>
                <a:ext cx="1529" cy="19"/>
              </a:xfrm>
              <a:prstGeom prst="rect">
                <a:avLst/>
              </a:prstGeom>
              <a:solidFill>
                <a:srgbClr val="51008B"/>
              </a:solidFill>
              <a:ln w="9525">
                <a:noFill/>
                <a:miter lim="800000"/>
                <a:headEnd/>
                <a:tailEnd/>
              </a:ln>
            </p:spPr>
            <p:txBody>
              <a:bodyPr/>
              <a:lstStyle/>
              <a:p>
                <a:pPr eaLnBrk="0" hangingPunct="0"/>
                <a:endParaRPr lang="pt-PT"/>
              </a:p>
            </p:txBody>
          </p:sp>
          <p:sp>
            <p:nvSpPr>
              <p:cNvPr id="21734" name="Rectangle 508"/>
              <p:cNvSpPr>
                <a:spLocks noChangeArrowheads="1"/>
              </p:cNvSpPr>
              <p:nvPr/>
            </p:nvSpPr>
            <p:spPr bwMode="auto">
              <a:xfrm>
                <a:off x="981" y="3155"/>
                <a:ext cx="1529" cy="14"/>
              </a:xfrm>
              <a:prstGeom prst="rect">
                <a:avLst/>
              </a:prstGeom>
              <a:solidFill>
                <a:srgbClr val="4E008B"/>
              </a:solidFill>
              <a:ln w="9525">
                <a:noFill/>
                <a:miter lim="800000"/>
                <a:headEnd/>
                <a:tailEnd/>
              </a:ln>
            </p:spPr>
            <p:txBody>
              <a:bodyPr/>
              <a:lstStyle/>
              <a:p>
                <a:pPr eaLnBrk="0" hangingPunct="0"/>
                <a:endParaRPr lang="pt-PT"/>
              </a:p>
            </p:txBody>
          </p:sp>
          <p:pic>
            <p:nvPicPr>
              <p:cNvPr id="21735" name="Picture 509"/>
              <p:cNvPicPr>
                <a:picLocks noChangeAspect="1" noChangeArrowheads="1"/>
              </p:cNvPicPr>
              <p:nvPr/>
            </p:nvPicPr>
            <p:blipFill>
              <a:blip r:embed="rId13"/>
              <a:srcRect/>
              <a:stretch>
                <a:fillRect/>
              </a:stretch>
            </p:blipFill>
            <p:spPr bwMode="auto">
              <a:xfrm>
                <a:off x="3621" y="1523"/>
                <a:ext cx="14" cy="1"/>
              </a:xfrm>
              <a:prstGeom prst="rect">
                <a:avLst/>
              </a:prstGeom>
              <a:noFill/>
              <a:ln w="9525">
                <a:noFill/>
                <a:miter lim="800000"/>
                <a:headEnd/>
                <a:tailEnd/>
              </a:ln>
            </p:spPr>
          </p:pic>
          <p:sp>
            <p:nvSpPr>
              <p:cNvPr id="21736" name="Rectangle 510"/>
              <p:cNvSpPr>
                <a:spLocks noChangeArrowheads="1"/>
              </p:cNvSpPr>
              <p:nvPr/>
            </p:nvSpPr>
            <p:spPr bwMode="auto">
              <a:xfrm>
                <a:off x="981" y="3155"/>
                <a:ext cx="1529" cy="14"/>
              </a:xfrm>
              <a:prstGeom prst="rect">
                <a:avLst/>
              </a:prstGeom>
              <a:solidFill>
                <a:srgbClr val="4E008B"/>
              </a:solidFill>
              <a:ln w="9525">
                <a:noFill/>
                <a:miter lim="800000"/>
                <a:headEnd/>
                <a:tailEnd/>
              </a:ln>
            </p:spPr>
            <p:txBody>
              <a:bodyPr/>
              <a:lstStyle/>
              <a:p>
                <a:pPr eaLnBrk="0" hangingPunct="0"/>
                <a:endParaRPr lang="pt-PT"/>
              </a:p>
            </p:txBody>
          </p:sp>
          <p:sp>
            <p:nvSpPr>
              <p:cNvPr id="21737" name="Rectangle 511"/>
              <p:cNvSpPr>
                <a:spLocks noChangeArrowheads="1"/>
              </p:cNvSpPr>
              <p:nvPr/>
            </p:nvSpPr>
            <p:spPr bwMode="auto">
              <a:xfrm>
                <a:off x="981" y="3169"/>
                <a:ext cx="1529" cy="23"/>
              </a:xfrm>
              <a:prstGeom prst="rect">
                <a:avLst/>
              </a:prstGeom>
              <a:solidFill>
                <a:srgbClr val="4C008B"/>
              </a:solidFill>
              <a:ln w="9525">
                <a:noFill/>
                <a:miter lim="800000"/>
                <a:headEnd/>
                <a:tailEnd/>
              </a:ln>
            </p:spPr>
            <p:txBody>
              <a:bodyPr/>
              <a:lstStyle/>
              <a:p>
                <a:pPr eaLnBrk="0" hangingPunct="0"/>
                <a:endParaRPr lang="pt-PT"/>
              </a:p>
            </p:txBody>
          </p:sp>
          <p:pic>
            <p:nvPicPr>
              <p:cNvPr id="21738" name="Picture 512"/>
              <p:cNvPicPr>
                <a:picLocks noChangeAspect="1" noChangeArrowheads="1"/>
              </p:cNvPicPr>
              <p:nvPr/>
            </p:nvPicPr>
            <p:blipFill>
              <a:blip r:embed="rId23"/>
              <a:srcRect/>
              <a:stretch>
                <a:fillRect/>
              </a:stretch>
            </p:blipFill>
            <p:spPr bwMode="auto">
              <a:xfrm>
                <a:off x="3635" y="1523"/>
                <a:ext cx="23" cy="1"/>
              </a:xfrm>
              <a:prstGeom prst="rect">
                <a:avLst/>
              </a:prstGeom>
              <a:noFill/>
              <a:ln w="9525">
                <a:noFill/>
                <a:miter lim="800000"/>
                <a:headEnd/>
                <a:tailEnd/>
              </a:ln>
            </p:spPr>
          </p:pic>
          <p:sp>
            <p:nvSpPr>
              <p:cNvPr id="21739" name="Rectangle 513"/>
              <p:cNvSpPr>
                <a:spLocks noChangeArrowheads="1"/>
              </p:cNvSpPr>
              <p:nvPr/>
            </p:nvSpPr>
            <p:spPr bwMode="auto">
              <a:xfrm>
                <a:off x="981" y="3169"/>
                <a:ext cx="1529" cy="23"/>
              </a:xfrm>
              <a:prstGeom prst="rect">
                <a:avLst/>
              </a:prstGeom>
              <a:solidFill>
                <a:srgbClr val="4C008B"/>
              </a:solidFill>
              <a:ln w="9525">
                <a:noFill/>
                <a:miter lim="800000"/>
                <a:headEnd/>
                <a:tailEnd/>
              </a:ln>
            </p:spPr>
            <p:txBody>
              <a:bodyPr/>
              <a:lstStyle/>
              <a:p>
                <a:pPr eaLnBrk="0" hangingPunct="0"/>
                <a:endParaRPr lang="pt-PT"/>
              </a:p>
            </p:txBody>
          </p:sp>
          <p:sp>
            <p:nvSpPr>
              <p:cNvPr id="21740" name="Rectangle 514"/>
              <p:cNvSpPr>
                <a:spLocks noChangeArrowheads="1"/>
              </p:cNvSpPr>
              <p:nvPr/>
            </p:nvSpPr>
            <p:spPr bwMode="auto">
              <a:xfrm>
                <a:off x="981" y="3192"/>
                <a:ext cx="1529" cy="20"/>
              </a:xfrm>
              <a:prstGeom prst="rect">
                <a:avLst/>
              </a:prstGeom>
              <a:solidFill>
                <a:srgbClr val="4A008B"/>
              </a:solidFill>
              <a:ln w="9525">
                <a:noFill/>
                <a:miter lim="800000"/>
                <a:headEnd/>
                <a:tailEnd/>
              </a:ln>
            </p:spPr>
            <p:txBody>
              <a:bodyPr/>
              <a:lstStyle/>
              <a:p>
                <a:pPr eaLnBrk="0" hangingPunct="0"/>
                <a:endParaRPr lang="pt-PT"/>
              </a:p>
            </p:txBody>
          </p:sp>
          <p:pic>
            <p:nvPicPr>
              <p:cNvPr id="21741" name="Picture 515"/>
              <p:cNvPicPr>
                <a:picLocks noChangeAspect="1" noChangeArrowheads="1"/>
              </p:cNvPicPr>
              <p:nvPr/>
            </p:nvPicPr>
            <p:blipFill>
              <a:blip r:embed="rId17"/>
              <a:srcRect/>
              <a:stretch>
                <a:fillRect/>
              </a:stretch>
            </p:blipFill>
            <p:spPr bwMode="auto">
              <a:xfrm>
                <a:off x="3658" y="1523"/>
                <a:ext cx="20" cy="1"/>
              </a:xfrm>
              <a:prstGeom prst="rect">
                <a:avLst/>
              </a:prstGeom>
              <a:noFill/>
              <a:ln w="9525">
                <a:noFill/>
                <a:miter lim="800000"/>
                <a:headEnd/>
                <a:tailEnd/>
              </a:ln>
            </p:spPr>
          </p:pic>
          <p:sp>
            <p:nvSpPr>
              <p:cNvPr id="21742" name="Rectangle 516"/>
              <p:cNvSpPr>
                <a:spLocks noChangeArrowheads="1"/>
              </p:cNvSpPr>
              <p:nvPr/>
            </p:nvSpPr>
            <p:spPr bwMode="auto">
              <a:xfrm>
                <a:off x="981" y="3192"/>
                <a:ext cx="1529" cy="20"/>
              </a:xfrm>
              <a:prstGeom prst="rect">
                <a:avLst/>
              </a:prstGeom>
              <a:solidFill>
                <a:srgbClr val="4A008B"/>
              </a:solidFill>
              <a:ln w="9525">
                <a:noFill/>
                <a:miter lim="800000"/>
                <a:headEnd/>
                <a:tailEnd/>
              </a:ln>
            </p:spPr>
            <p:txBody>
              <a:bodyPr/>
              <a:lstStyle/>
              <a:p>
                <a:pPr eaLnBrk="0" hangingPunct="0"/>
                <a:endParaRPr lang="pt-PT"/>
              </a:p>
            </p:txBody>
          </p:sp>
          <p:sp>
            <p:nvSpPr>
              <p:cNvPr id="21743" name="Rectangle 517"/>
              <p:cNvSpPr>
                <a:spLocks noChangeArrowheads="1"/>
              </p:cNvSpPr>
              <p:nvPr/>
            </p:nvSpPr>
            <p:spPr bwMode="auto">
              <a:xfrm>
                <a:off x="981" y="3212"/>
                <a:ext cx="1529" cy="5"/>
              </a:xfrm>
              <a:prstGeom prst="rect">
                <a:avLst/>
              </a:prstGeom>
              <a:solidFill>
                <a:srgbClr val="48008B"/>
              </a:solidFill>
              <a:ln w="9525">
                <a:noFill/>
                <a:miter lim="800000"/>
                <a:headEnd/>
                <a:tailEnd/>
              </a:ln>
            </p:spPr>
            <p:txBody>
              <a:bodyPr/>
              <a:lstStyle/>
              <a:p>
                <a:pPr eaLnBrk="0" hangingPunct="0"/>
                <a:endParaRPr lang="pt-PT"/>
              </a:p>
            </p:txBody>
          </p:sp>
          <p:pic>
            <p:nvPicPr>
              <p:cNvPr id="21744" name="Picture 518"/>
              <p:cNvPicPr>
                <a:picLocks noChangeAspect="1" noChangeArrowheads="1"/>
              </p:cNvPicPr>
              <p:nvPr/>
            </p:nvPicPr>
            <p:blipFill>
              <a:blip r:embed="rId10"/>
              <a:srcRect/>
              <a:stretch>
                <a:fillRect/>
              </a:stretch>
            </p:blipFill>
            <p:spPr bwMode="auto">
              <a:xfrm>
                <a:off x="3678" y="1523"/>
                <a:ext cx="5" cy="1"/>
              </a:xfrm>
              <a:prstGeom prst="rect">
                <a:avLst/>
              </a:prstGeom>
              <a:noFill/>
              <a:ln w="9525">
                <a:noFill/>
                <a:miter lim="800000"/>
                <a:headEnd/>
                <a:tailEnd/>
              </a:ln>
            </p:spPr>
          </p:pic>
          <p:sp>
            <p:nvSpPr>
              <p:cNvPr id="21745" name="Rectangle 519"/>
              <p:cNvSpPr>
                <a:spLocks noChangeArrowheads="1"/>
              </p:cNvSpPr>
              <p:nvPr/>
            </p:nvSpPr>
            <p:spPr bwMode="auto">
              <a:xfrm>
                <a:off x="981" y="3212"/>
                <a:ext cx="1529" cy="5"/>
              </a:xfrm>
              <a:prstGeom prst="rect">
                <a:avLst/>
              </a:prstGeom>
              <a:solidFill>
                <a:srgbClr val="48008B"/>
              </a:solidFill>
              <a:ln w="9525">
                <a:noFill/>
                <a:miter lim="800000"/>
                <a:headEnd/>
                <a:tailEnd/>
              </a:ln>
            </p:spPr>
            <p:txBody>
              <a:bodyPr/>
              <a:lstStyle/>
              <a:p>
                <a:pPr eaLnBrk="0" hangingPunct="0"/>
                <a:endParaRPr lang="pt-PT"/>
              </a:p>
            </p:txBody>
          </p:sp>
          <p:sp>
            <p:nvSpPr>
              <p:cNvPr id="21746" name="Rectangle 520"/>
              <p:cNvSpPr>
                <a:spLocks noChangeArrowheads="1"/>
              </p:cNvSpPr>
              <p:nvPr/>
            </p:nvSpPr>
            <p:spPr bwMode="auto">
              <a:xfrm>
                <a:off x="981" y="3217"/>
                <a:ext cx="1529" cy="20"/>
              </a:xfrm>
              <a:prstGeom prst="rect">
                <a:avLst/>
              </a:prstGeom>
              <a:solidFill>
                <a:srgbClr val="46008A"/>
              </a:solidFill>
              <a:ln w="9525">
                <a:noFill/>
                <a:miter lim="800000"/>
                <a:headEnd/>
                <a:tailEnd/>
              </a:ln>
            </p:spPr>
            <p:txBody>
              <a:bodyPr/>
              <a:lstStyle/>
              <a:p>
                <a:pPr eaLnBrk="0" hangingPunct="0"/>
                <a:endParaRPr lang="pt-PT"/>
              </a:p>
            </p:txBody>
          </p:sp>
          <p:pic>
            <p:nvPicPr>
              <p:cNvPr id="21747" name="Picture 521"/>
              <p:cNvPicPr>
                <a:picLocks noChangeAspect="1" noChangeArrowheads="1"/>
              </p:cNvPicPr>
              <p:nvPr/>
            </p:nvPicPr>
            <p:blipFill>
              <a:blip r:embed="rId17"/>
              <a:srcRect/>
              <a:stretch>
                <a:fillRect/>
              </a:stretch>
            </p:blipFill>
            <p:spPr bwMode="auto">
              <a:xfrm>
                <a:off x="3683" y="1523"/>
                <a:ext cx="20" cy="1"/>
              </a:xfrm>
              <a:prstGeom prst="rect">
                <a:avLst/>
              </a:prstGeom>
              <a:noFill/>
              <a:ln w="9525">
                <a:noFill/>
                <a:miter lim="800000"/>
                <a:headEnd/>
                <a:tailEnd/>
              </a:ln>
            </p:spPr>
          </p:pic>
          <p:sp>
            <p:nvSpPr>
              <p:cNvPr id="21748" name="Rectangle 522"/>
              <p:cNvSpPr>
                <a:spLocks noChangeArrowheads="1"/>
              </p:cNvSpPr>
              <p:nvPr/>
            </p:nvSpPr>
            <p:spPr bwMode="auto">
              <a:xfrm>
                <a:off x="981" y="3217"/>
                <a:ext cx="1529" cy="20"/>
              </a:xfrm>
              <a:prstGeom prst="rect">
                <a:avLst/>
              </a:prstGeom>
              <a:solidFill>
                <a:srgbClr val="46008A"/>
              </a:solidFill>
              <a:ln w="9525">
                <a:noFill/>
                <a:miter lim="800000"/>
                <a:headEnd/>
                <a:tailEnd/>
              </a:ln>
            </p:spPr>
            <p:txBody>
              <a:bodyPr/>
              <a:lstStyle/>
              <a:p>
                <a:pPr eaLnBrk="0" hangingPunct="0"/>
                <a:endParaRPr lang="pt-PT"/>
              </a:p>
            </p:txBody>
          </p:sp>
          <p:sp>
            <p:nvSpPr>
              <p:cNvPr id="21749" name="Rectangle 523"/>
              <p:cNvSpPr>
                <a:spLocks noChangeArrowheads="1"/>
              </p:cNvSpPr>
              <p:nvPr/>
            </p:nvSpPr>
            <p:spPr bwMode="auto">
              <a:xfrm>
                <a:off x="981" y="3237"/>
                <a:ext cx="1529" cy="19"/>
              </a:xfrm>
              <a:prstGeom prst="rect">
                <a:avLst/>
              </a:prstGeom>
              <a:solidFill>
                <a:srgbClr val="44008A"/>
              </a:solidFill>
              <a:ln w="9525">
                <a:noFill/>
                <a:miter lim="800000"/>
                <a:headEnd/>
                <a:tailEnd/>
              </a:ln>
            </p:spPr>
            <p:txBody>
              <a:bodyPr/>
              <a:lstStyle/>
              <a:p>
                <a:pPr eaLnBrk="0" hangingPunct="0"/>
                <a:endParaRPr lang="pt-PT"/>
              </a:p>
            </p:txBody>
          </p:sp>
          <p:pic>
            <p:nvPicPr>
              <p:cNvPr id="21750" name="Picture 524"/>
              <p:cNvPicPr>
                <a:picLocks noChangeAspect="1" noChangeArrowheads="1"/>
              </p:cNvPicPr>
              <p:nvPr/>
            </p:nvPicPr>
            <p:blipFill>
              <a:blip r:embed="rId17"/>
              <a:srcRect/>
              <a:stretch>
                <a:fillRect/>
              </a:stretch>
            </p:blipFill>
            <p:spPr bwMode="auto">
              <a:xfrm>
                <a:off x="3703" y="1523"/>
                <a:ext cx="19" cy="1"/>
              </a:xfrm>
              <a:prstGeom prst="rect">
                <a:avLst/>
              </a:prstGeom>
              <a:noFill/>
              <a:ln w="9525">
                <a:noFill/>
                <a:miter lim="800000"/>
                <a:headEnd/>
                <a:tailEnd/>
              </a:ln>
            </p:spPr>
          </p:pic>
          <p:sp>
            <p:nvSpPr>
              <p:cNvPr id="21751" name="Rectangle 525"/>
              <p:cNvSpPr>
                <a:spLocks noChangeArrowheads="1"/>
              </p:cNvSpPr>
              <p:nvPr/>
            </p:nvSpPr>
            <p:spPr bwMode="auto">
              <a:xfrm>
                <a:off x="981" y="3237"/>
                <a:ext cx="1529" cy="19"/>
              </a:xfrm>
              <a:prstGeom prst="rect">
                <a:avLst/>
              </a:prstGeom>
              <a:solidFill>
                <a:srgbClr val="44008A"/>
              </a:solidFill>
              <a:ln w="9525">
                <a:noFill/>
                <a:miter lim="800000"/>
                <a:headEnd/>
                <a:tailEnd/>
              </a:ln>
            </p:spPr>
            <p:txBody>
              <a:bodyPr/>
              <a:lstStyle/>
              <a:p>
                <a:pPr eaLnBrk="0" hangingPunct="0"/>
                <a:endParaRPr lang="pt-PT"/>
              </a:p>
            </p:txBody>
          </p:sp>
          <p:sp>
            <p:nvSpPr>
              <p:cNvPr id="21752" name="Rectangle 526"/>
              <p:cNvSpPr>
                <a:spLocks noChangeArrowheads="1"/>
              </p:cNvSpPr>
              <p:nvPr/>
            </p:nvSpPr>
            <p:spPr bwMode="auto">
              <a:xfrm>
                <a:off x="981" y="3256"/>
                <a:ext cx="1529" cy="14"/>
              </a:xfrm>
              <a:prstGeom prst="rect">
                <a:avLst/>
              </a:prstGeom>
              <a:solidFill>
                <a:srgbClr val="42008A"/>
              </a:solidFill>
              <a:ln w="9525">
                <a:noFill/>
                <a:miter lim="800000"/>
                <a:headEnd/>
                <a:tailEnd/>
              </a:ln>
            </p:spPr>
            <p:txBody>
              <a:bodyPr/>
              <a:lstStyle/>
              <a:p>
                <a:pPr eaLnBrk="0" hangingPunct="0"/>
                <a:endParaRPr lang="pt-PT"/>
              </a:p>
            </p:txBody>
          </p:sp>
          <p:pic>
            <p:nvPicPr>
              <p:cNvPr id="21753" name="Picture 527"/>
              <p:cNvPicPr>
                <a:picLocks noChangeAspect="1" noChangeArrowheads="1"/>
              </p:cNvPicPr>
              <p:nvPr/>
            </p:nvPicPr>
            <p:blipFill>
              <a:blip r:embed="rId13"/>
              <a:srcRect/>
              <a:stretch>
                <a:fillRect/>
              </a:stretch>
            </p:blipFill>
            <p:spPr bwMode="auto">
              <a:xfrm>
                <a:off x="3722" y="1523"/>
                <a:ext cx="14" cy="1"/>
              </a:xfrm>
              <a:prstGeom prst="rect">
                <a:avLst/>
              </a:prstGeom>
              <a:noFill/>
              <a:ln w="9525">
                <a:noFill/>
                <a:miter lim="800000"/>
                <a:headEnd/>
                <a:tailEnd/>
              </a:ln>
            </p:spPr>
          </p:pic>
          <p:sp>
            <p:nvSpPr>
              <p:cNvPr id="21754" name="Rectangle 528"/>
              <p:cNvSpPr>
                <a:spLocks noChangeArrowheads="1"/>
              </p:cNvSpPr>
              <p:nvPr/>
            </p:nvSpPr>
            <p:spPr bwMode="auto">
              <a:xfrm>
                <a:off x="981" y="3256"/>
                <a:ext cx="1529" cy="14"/>
              </a:xfrm>
              <a:prstGeom prst="rect">
                <a:avLst/>
              </a:prstGeom>
              <a:solidFill>
                <a:srgbClr val="42008A"/>
              </a:solidFill>
              <a:ln w="9525">
                <a:noFill/>
                <a:miter lim="800000"/>
                <a:headEnd/>
                <a:tailEnd/>
              </a:ln>
            </p:spPr>
            <p:txBody>
              <a:bodyPr/>
              <a:lstStyle/>
              <a:p>
                <a:pPr eaLnBrk="0" hangingPunct="0"/>
                <a:endParaRPr lang="pt-PT"/>
              </a:p>
            </p:txBody>
          </p:sp>
          <p:sp>
            <p:nvSpPr>
              <p:cNvPr id="21755" name="Rectangle 529"/>
              <p:cNvSpPr>
                <a:spLocks noChangeArrowheads="1"/>
              </p:cNvSpPr>
              <p:nvPr/>
            </p:nvSpPr>
            <p:spPr bwMode="auto">
              <a:xfrm>
                <a:off x="981" y="3270"/>
                <a:ext cx="1529" cy="22"/>
              </a:xfrm>
              <a:prstGeom prst="rect">
                <a:avLst/>
              </a:prstGeom>
              <a:solidFill>
                <a:srgbClr val="40008A"/>
              </a:solidFill>
              <a:ln w="9525">
                <a:noFill/>
                <a:miter lim="800000"/>
                <a:headEnd/>
                <a:tailEnd/>
              </a:ln>
            </p:spPr>
            <p:txBody>
              <a:bodyPr/>
              <a:lstStyle/>
              <a:p>
                <a:pPr eaLnBrk="0" hangingPunct="0"/>
                <a:endParaRPr lang="pt-PT"/>
              </a:p>
            </p:txBody>
          </p:sp>
          <p:pic>
            <p:nvPicPr>
              <p:cNvPr id="21756" name="Picture 530"/>
              <p:cNvPicPr>
                <a:picLocks noChangeAspect="1" noChangeArrowheads="1"/>
              </p:cNvPicPr>
              <p:nvPr/>
            </p:nvPicPr>
            <p:blipFill>
              <a:blip r:embed="rId21"/>
              <a:srcRect/>
              <a:stretch>
                <a:fillRect/>
              </a:stretch>
            </p:blipFill>
            <p:spPr bwMode="auto">
              <a:xfrm>
                <a:off x="3736" y="1523"/>
                <a:ext cx="22" cy="1"/>
              </a:xfrm>
              <a:prstGeom prst="rect">
                <a:avLst/>
              </a:prstGeom>
              <a:noFill/>
              <a:ln w="9525">
                <a:noFill/>
                <a:miter lim="800000"/>
                <a:headEnd/>
                <a:tailEnd/>
              </a:ln>
            </p:spPr>
          </p:pic>
          <p:sp>
            <p:nvSpPr>
              <p:cNvPr id="21757" name="Rectangle 531"/>
              <p:cNvSpPr>
                <a:spLocks noChangeArrowheads="1"/>
              </p:cNvSpPr>
              <p:nvPr/>
            </p:nvSpPr>
            <p:spPr bwMode="auto">
              <a:xfrm>
                <a:off x="981" y="3270"/>
                <a:ext cx="1529" cy="22"/>
              </a:xfrm>
              <a:prstGeom prst="rect">
                <a:avLst/>
              </a:prstGeom>
              <a:solidFill>
                <a:srgbClr val="40008A"/>
              </a:solidFill>
              <a:ln w="9525">
                <a:noFill/>
                <a:miter lim="800000"/>
                <a:headEnd/>
                <a:tailEnd/>
              </a:ln>
            </p:spPr>
            <p:txBody>
              <a:bodyPr/>
              <a:lstStyle/>
              <a:p>
                <a:pPr eaLnBrk="0" hangingPunct="0"/>
                <a:endParaRPr lang="pt-PT"/>
              </a:p>
            </p:txBody>
          </p:sp>
          <p:sp>
            <p:nvSpPr>
              <p:cNvPr id="21758" name="Rectangle 532"/>
              <p:cNvSpPr>
                <a:spLocks noChangeArrowheads="1"/>
              </p:cNvSpPr>
              <p:nvPr/>
            </p:nvSpPr>
            <p:spPr bwMode="auto">
              <a:xfrm>
                <a:off x="981" y="3292"/>
                <a:ext cx="1529" cy="20"/>
              </a:xfrm>
              <a:prstGeom prst="rect">
                <a:avLst/>
              </a:prstGeom>
              <a:solidFill>
                <a:srgbClr val="3D0089"/>
              </a:solidFill>
              <a:ln w="9525">
                <a:noFill/>
                <a:miter lim="800000"/>
                <a:headEnd/>
                <a:tailEnd/>
              </a:ln>
            </p:spPr>
            <p:txBody>
              <a:bodyPr/>
              <a:lstStyle/>
              <a:p>
                <a:pPr eaLnBrk="0" hangingPunct="0"/>
                <a:endParaRPr lang="pt-PT"/>
              </a:p>
            </p:txBody>
          </p:sp>
          <p:pic>
            <p:nvPicPr>
              <p:cNvPr id="21759" name="Picture 533"/>
              <p:cNvPicPr>
                <a:picLocks noChangeAspect="1" noChangeArrowheads="1"/>
              </p:cNvPicPr>
              <p:nvPr/>
            </p:nvPicPr>
            <p:blipFill>
              <a:blip r:embed="rId17"/>
              <a:srcRect/>
              <a:stretch>
                <a:fillRect/>
              </a:stretch>
            </p:blipFill>
            <p:spPr bwMode="auto">
              <a:xfrm>
                <a:off x="3758" y="1523"/>
                <a:ext cx="20" cy="1"/>
              </a:xfrm>
              <a:prstGeom prst="rect">
                <a:avLst/>
              </a:prstGeom>
              <a:noFill/>
              <a:ln w="9525">
                <a:noFill/>
                <a:miter lim="800000"/>
                <a:headEnd/>
                <a:tailEnd/>
              </a:ln>
            </p:spPr>
          </p:pic>
          <p:sp>
            <p:nvSpPr>
              <p:cNvPr id="21760" name="Rectangle 534"/>
              <p:cNvSpPr>
                <a:spLocks noChangeArrowheads="1"/>
              </p:cNvSpPr>
              <p:nvPr/>
            </p:nvSpPr>
            <p:spPr bwMode="auto">
              <a:xfrm>
                <a:off x="981" y="3292"/>
                <a:ext cx="1529" cy="20"/>
              </a:xfrm>
              <a:prstGeom prst="rect">
                <a:avLst/>
              </a:prstGeom>
              <a:solidFill>
                <a:srgbClr val="3D0089"/>
              </a:solidFill>
              <a:ln w="9525">
                <a:noFill/>
                <a:miter lim="800000"/>
                <a:headEnd/>
                <a:tailEnd/>
              </a:ln>
            </p:spPr>
            <p:txBody>
              <a:bodyPr/>
              <a:lstStyle/>
              <a:p>
                <a:pPr eaLnBrk="0" hangingPunct="0"/>
                <a:endParaRPr lang="pt-PT"/>
              </a:p>
            </p:txBody>
          </p:sp>
          <p:sp>
            <p:nvSpPr>
              <p:cNvPr id="21761" name="Rectangle 535"/>
              <p:cNvSpPr>
                <a:spLocks noChangeArrowheads="1"/>
              </p:cNvSpPr>
              <p:nvPr/>
            </p:nvSpPr>
            <p:spPr bwMode="auto">
              <a:xfrm>
                <a:off x="981" y="3312"/>
                <a:ext cx="1529" cy="14"/>
              </a:xfrm>
              <a:prstGeom prst="rect">
                <a:avLst/>
              </a:prstGeom>
              <a:solidFill>
                <a:srgbClr val="3B0089"/>
              </a:solidFill>
              <a:ln w="9525">
                <a:noFill/>
                <a:miter lim="800000"/>
                <a:headEnd/>
                <a:tailEnd/>
              </a:ln>
            </p:spPr>
            <p:txBody>
              <a:bodyPr/>
              <a:lstStyle/>
              <a:p>
                <a:pPr eaLnBrk="0" hangingPunct="0"/>
                <a:endParaRPr lang="pt-PT"/>
              </a:p>
            </p:txBody>
          </p:sp>
          <p:pic>
            <p:nvPicPr>
              <p:cNvPr id="21762" name="Picture 536"/>
              <p:cNvPicPr>
                <a:picLocks noChangeAspect="1" noChangeArrowheads="1"/>
              </p:cNvPicPr>
              <p:nvPr/>
            </p:nvPicPr>
            <p:blipFill>
              <a:blip r:embed="rId13"/>
              <a:srcRect/>
              <a:stretch>
                <a:fillRect/>
              </a:stretch>
            </p:blipFill>
            <p:spPr bwMode="auto">
              <a:xfrm>
                <a:off x="3778" y="1523"/>
                <a:ext cx="14" cy="1"/>
              </a:xfrm>
              <a:prstGeom prst="rect">
                <a:avLst/>
              </a:prstGeom>
              <a:noFill/>
              <a:ln w="9525">
                <a:noFill/>
                <a:miter lim="800000"/>
                <a:headEnd/>
                <a:tailEnd/>
              </a:ln>
            </p:spPr>
          </p:pic>
          <p:sp>
            <p:nvSpPr>
              <p:cNvPr id="21763" name="Rectangle 537"/>
              <p:cNvSpPr>
                <a:spLocks noChangeArrowheads="1"/>
              </p:cNvSpPr>
              <p:nvPr/>
            </p:nvSpPr>
            <p:spPr bwMode="auto">
              <a:xfrm>
                <a:off x="981" y="3312"/>
                <a:ext cx="1529" cy="14"/>
              </a:xfrm>
              <a:prstGeom prst="rect">
                <a:avLst/>
              </a:prstGeom>
              <a:solidFill>
                <a:srgbClr val="3B0089"/>
              </a:solidFill>
              <a:ln w="9525">
                <a:noFill/>
                <a:miter lim="800000"/>
                <a:headEnd/>
                <a:tailEnd/>
              </a:ln>
            </p:spPr>
            <p:txBody>
              <a:bodyPr/>
              <a:lstStyle/>
              <a:p>
                <a:pPr eaLnBrk="0" hangingPunct="0"/>
                <a:endParaRPr lang="pt-PT"/>
              </a:p>
            </p:txBody>
          </p:sp>
          <p:sp>
            <p:nvSpPr>
              <p:cNvPr id="21764" name="Rectangle 538"/>
              <p:cNvSpPr>
                <a:spLocks noChangeArrowheads="1"/>
              </p:cNvSpPr>
              <p:nvPr/>
            </p:nvSpPr>
            <p:spPr bwMode="auto">
              <a:xfrm>
                <a:off x="981" y="3326"/>
                <a:ext cx="1529" cy="22"/>
              </a:xfrm>
              <a:prstGeom prst="rect">
                <a:avLst/>
              </a:prstGeom>
              <a:solidFill>
                <a:srgbClr val="390089"/>
              </a:solidFill>
              <a:ln w="9525">
                <a:noFill/>
                <a:miter lim="800000"/>
                <a:headEnd/>
                <a:tailEnd/>
              </a:ln>
            </p:spPr>
            <p:txBody>
              <a:bodyPr/>
              <a:lstStyle/>
              <a:p>
                <a:pPr eaLnBrk="0" hangingPunct="0"/>
                <a:endParaRPr lang="pt-PT"/>
              </a:p>
            </p:txBody>
          </p:sp>
          <p:pic>
            <p:nvPicPr>
              <p:cNvPr id="21765" name="Picture 539"/>
              <p:cNvPicPr>
                <a:picLocks noChangeAspect="1" noChangeArrowheads="1"/>
              </p:cNvPicPr>
              <p:nvPr/>
            </p:nvPicPr>
            <p:blipFill>
              <a:blip r:embed="rId23"/>
              <a:srcRect/>
              <a:stretch>
                <a:fillRect/>
              </a:stretch>
            </p:blipFill>
            <p:spPr bwMode="auto">
              <a:xfrm>
                <a:off x="3792" y="1523"/>
                <a:ext cx="22" cy="1"/>
              </a:xfrm>
              <a:prstGeom prst="rect">
                <a:avLst/>
              </a:prstGeom>
              <a:noFill/>
              <a:ln w="9525">
                <a:noFill/>
                <a:miter lim="800000"/>
                <a:headEnd/>
                <a:tailEnd/>
              </a:ln>
            </p:spPr>
          </p:pic>
          <p:sp>
            <p:nvSpPr>
              <p:cNvPr id="21766" name="Rectangle 540"/>
              <p:cNvSpPr>
                <a:spLocks noChangeArrowheads="1"/>
              </p:cNvSpPr>
              <p:nvPr/>
            </p:nvSpPr>
            <p:spPr bwMode="auto">
              <a:xfrm>
                <a:off x="981" y="3326"/>
                <a:ext cx="1529" cy="22"/>
              </a:xfrm>
              <a:prstGeom prst="rect">
                <a:avLst/>
              </a:prstGeom>
              <a:solidFill>
                <a:srgbClr val="390089"/>
              </a:solidFill>
              <a:ln w="9525">
                <a:noFill/>
                <a:miter lim="800000"/>
                <a:headEnd/>
                <a:tailEnd/>
              </a:ln>
            </p:spPr>
            <p:txBody>
              <a:bodyPr/>
              <a:lstStyle/>
              <a:p>
                <a:pPr eaLnBrk="0" hangingPunct="0"/>
                <a:endParaRPr lang="pt-PT"/>
              </a:p>
            </p:txBody>
          </p:sp>
          <p:sp>
            <p:nvSpPr>
              <p:cNvPr id="21767" name="Rectangle 541"/>
              <p:cNvSpPr>
                <a:spLocks noChangeArrowheads="1"/>
              </p:cNvSpPr>
              <p:nvPr/>
            </p:nvSpPr>
            <p:spPr bwMode="auto">
              <a:xfrm>
                <a:off x="981" y="3348"/>
                <a:ext cx="1529" cy="14"/>
              </a:xfrm>
              <a:prstGeom prst="rect">
                <a:avLst/>
              </a:prstGeom>
              <a:solidFill>
                <a:srgbClr val="370088"/>
              </a:solidFill>
              <a:ln w="9525">
                <a:noFill/>
                <a:miter lim="800000"/>
                <a:headEnd/>
                <a:tailEnd/>
              </a:ln>
            </p:spPr>
            <p:txBody>
              <a:bodyPr/>
              <a:lstStyle/>
              <a:p>
                <a:pPr eaLnBrk="0" hangingPunct="0"/>
                <a:endParaRPr lang="pt-PT"/>
              </a:p>
            </p:txBody>
          </p:sp>
          <p:pic>
            <p:nvPicPr>
              <p:cNvPr id="21768" name="Picture 542"/>
              <p:cNvPicPr>
                <a:picLocks noChangeAspect="1" noChangeArrowheads="1"/>
              </p:cNvPicPr>
              <p:nvPr/>
            </p:nvPicPr>
            <p:blipFill>
              <a:blip r:embed="rId13"/>
              <a:srcRect/>
              <a:stretch>
                <a:fillRect/>
              </a:stretch>
            </p:blipFill>
            <p:spPr bwMode="auto">
              <a:xfrm>
                <a:off x="3814" y="1523"/>
                <a:ext cx="14" cy="1"/>
              </a:xfrm>
              <a:prstGeom prst="rect">
                <a:avLst/>
              </a:prstGeom>
              <a:noFill/>
              <a:ln w="9525">
                <a:noFill/>
                <a:miter lim="800000"/>
                <a:headEnd/>
                <a:tailEnd/>
              </a:ln>
            </p:spPr>
          </p:pic>
          <p:sp>
            <p:nvSpPr>
              <p:cNvPr id="21769" name="Rectangle 543"/>
              <p:cNvSpPr>
                <a:spLocks noChangeArrowheads="1"/>
              </p:cNvSpPr>
              <p:nvPr/>
            </p:nvSpPr>
            <p:spPr bwMode="auto">
              <a:xfrm>
                <a:off x="981" y="3348"/>
                <a:ext cx="1529" cy="14"/>
              </a:xfrm>
              <a:prstGeom prst="rect">
                <a:avLst/>
              </a:prstGeom>
              <a:solidFill>
                <a:srgbClr val="370088"/>
              </a:solidFill>
              <a:ln w="9525">
                <a:noFill/>
                <a:miter lim="800000"/>
                <a:headEnd/>
                <a:tailEnd/>
              </a:ln>
            </p:spPr>
            <p:txBody>
              <a:bodyPr/>
              <a:lstStyle/>
              <a:p>
                <a:pPr eaLnBrk="0" hangingPunct="0"/>
                <a:endParaRPr lang="pt-PT"/>
              </a:p>
            </p:txBody>
          </p:sp>
          <p:sp>
            <p:nvSpPr>
              <p:cNvPr id="21770" name="Rectangle 544"/>
              <p:cNvSpPr>
                <a:spLocks noChangeArrowheads="1"/>
              </p:cNvSpPr>
              <p:nvPr/>
            </p:nvSpPr>
            <p:spPr bwMode="auto">
              <a:xfrm>
                <a:off x="981" y="3362"/>
                <a:ext cx="1529" cy="20"/>
              </a:xfrm>
              <a:prstGeom prst="rect">
                <a:avLst/>
              </a:prstGeom>
              <a:solidFill>
                <a:srgbClr val="350088"/>
              </a:solidFill>
              <a:ln w="9525">
                <a:noFill/>
                <a:miter lim="800000"/>
                <a:headEnd/>
                <a:tailEnd/>
              </a:ln>
            </p:spPr>
            <p:txBody>
              <a:bodyPr/>
              <a:lstStyle/>
              <a:p>
                <a:pPr eaLnBrk="0" hangingPunct="0"/>
                <a:endParaRPr lang="pt-PT"/>
              </a:p>
            </p:txBody>
          </p:sp>
          <p:pic>
            <p:nvPicPr>
              <p:cNvPr id="21771" name="Picture 545"/>
              <p:cNvPicPr>
                <a:picLocks noChangeAspect="1" noChangeArrowheads="1"/>
              </p:cNvPicPr>
              <p:nvPr/>
            </p:nvPicPr>
            <p:blipFill>
              <a:blip r:embed="rId17"/>
              <a:srcRect/>
              <a:stretch>
                <a:fillRect/>
              </a:stretch>
            </p:blipFill>
            <p:spPr bwMode="auto">
              <a:xfrm>
                <a:off x="3828" y="1523"/>
                <a:ext cx="20" cy="1"/>
              </a:xfrm>
              <a:prstGeom prst="rect">
                <a:avLst/>
              </a:prstGeom>
              <a:noFill/>
              <a:ln w="9525">
                <a:noFill/>
                <a:miter lim="800000"/>
                <a:headEnd/>
                <a:tailEnd/>
              </a:ln>
            </p:spPr>
          </p:pic>
          <p:sp>
            <p:nvSpPr>
              <p:cNvPr id="21772" name="Rectangle 546"/>
              <p:cNvSpPr>
                <a:spLocks noChangeArrowheads="1"/>
              </p:cNvSpPr>
              <p:nvPr/>
            </p:nvSpPr>
            <p:spPr bwMode="auto">
              <a:xfrm>
                <a:off x="981" y="3362"/>
                <a:ext cx="1529" cy="20"/>
              </a:xfrm>
              <a:prstGeom prst="rect">
                <a:avLst/>
              </a:prstGeom>
              <a:solidFill>
                <a:srgbClr val="350088"/>
              </a:solidFill>
              <a:ln w="9525">
                <a:noFill/>
                <a:miter lim="800000"/>
                <a:headEnd/>
                <a:tailEnd/>
              </a:ln>
            </p:spPr>
            <p:txBody>
              <a:bodyPr/>
              <a:lstStyle/>
              <a:p>
                <a:pPr eaLnBrk="0" hangingPunct="0"/>
                <a:endParaRPr lang="pt-PT"/>
              </a:p>
            </p:txBody>
          </p:sp>
          <p:sp>
            <p:nvSpPr>
              <p:cNvPr id="21773" name="Rectangle 547"/>
              <p:cNvSpPr>
                <a:spLocks noChangeArrowheads="1"/>
              </p:cNvSpPr>
              <p:nvPr/>
            </p:nvSpPr>
            <p:spPr bwMode="auto">
              <a:xfrm>
                <a:off x="981" y="3382"/>
                <a:ext cx="1529" cy="22"/>
              </a:xfrm>
              <a:prstGeom prst="rect">
                <a:avLst/>
              </a:prstGeom>
              <a:solidFill>
                <a:srgbClr val="320088"/>
              </a:solidFill>
              <a:ln w="9525">
                <a:noFill/>
                <a:miter lim="800000"/>
                <a:headEnd/>
                <a:tailEnd/>
              </a:ln>
            </p:spPr>
            <p:txBody>
              <a:bodyPr/>
              <a:lstStyle/>
              <a:p>
                <a:pPr eaLnBrk="0" hangingPunct="0"/>
                <a:endParaRPr lang="pt-PT"/>
              </a:p>
            </p:txBody>
          </p:sp>
          <p:pic>
            <p:nvPicPr>
              <p:cNvPr id="21774" name="Picture 548"/>
              <p:cNvPicPr>
                <a:picLocks noChangeAspect="1" noChangeArrowheads="1"/>
              </p:cNvPicPr>
              <p:nvPr/>
            </p:nvPicPr>
            <p:blipFill>
              <a:blip r:embed="rId21"/>
              <a:srcRect/>
              <a:stretch>
                <a:fillRect/>
              </a:stretch>
            </p:blipFill>
            <p:spPr bwMode="auto">
              <a:xfrm>
                <a:off x="3848" y="1523"/>
                <a:ext cx="22" cy="1"/>
              </a:xfrm>
              <a:prstGeom prst="rect">
                <a:avLst/>
              </a:prstGeom>
              <a:noFill/>
              <a:ln w="9525">
                <a:noFill/>
                <a:miter lim="800000"/>
                <a:headEnd/>
                <a:tailEnd/>
              </a:ln>
            </p:spPr>
          </p:pic>
          <p:sp>
            <p:nvSpPr>
              <p:cNvPr id="21775" name="Rectangle 549"/>
              <p:cNvSpPr>
                <a:spLocks noChangeArrowheads="1"/>
              </p:cNvSpPr>
              <p:nvPr/>
            </p:nvSpPr>
            <p:spPr bwMode="auto">
              <a:xfrm>
                <a:off x="981" y="3382"/>
                <a:ext cx="1529" cy="22"/>
              </a:xfrm>
              <a:prstGeom prst="rect">
                <a:avLst/>
              </a:prstGeom>
              <a:solidFill>
                <a:srgbClr val="320088"/>
              </a:solidFill>
              <a:ln w="9525">
                <a:noFill/>
                <a:miter lim="800000"/>
                <a:headEnd/>
                <a:tailEnd/>
              </a:ln>
            </p:spPr>
            <p:txBody>
              <a:bodyPr/>
              <a:lstStyle/>
              <a:p>
                <a:pPr eaLnBrk="0" hangingPunct="0"/>
                <a:endParaRPr lang="pt-PT"/>
              </a:p>
            </p:txBody>
          </p:sp>
          <p:sp>
            <p:nvSpPr>
              <p:cNvPr id="21776" name="Rectangle 550"/>
              <p:cNvSpPr>
                <a:spLocks noChangeArrowheads="1"/>
              </p:cNvSpPr>
              <p:nvPr/>
            </p:nvSpPr>
            <p:spPr bwMode="auto">
              <a:xfrm>
                <a:off x="981" y="3404"/>
                <a:ext cx="1529" cy="14"/>
              </a:xfrm>
              <a:prstGeom prst="rect">
                <a:avLst/>
              </a:prstGeom>
              <a:solidFill>
                <a:srgbClr val="300088"/>
              </a:solidFill>
              <a:ln w="9525">
                <a:noFill/>
                <a:miter lim="800000"/>
                <a:headEnd/>
                <a:tailEnd/>
              </a:ln>
            </p:spPr>
            <p:txBody>
              <a:bodyPr/>
              <a:lstStyle/>
              <a:p>
                <a:pPr eaLnBrk="0" hangingPunct="0"/>
                <a:endParaRPr lang="pt-PT"/>
              </a:p>
            </p:txBody>
          </p:sp>
          <p:pic>
            <p:nvPicPr>
              <p:cNvPr id="21777" name="Picture 551"/>
              <p:cNvPicPr>
                <a:picLocks noChangeAspect="1" noChangeArrowheads="1"/>
              </p:cNvPicPr>
              <p:nvPr/>
            </p:nvPicPr>
            <p:blipFill>
              <a:blip r:embed="rId13"/>
              <a:srcRect/>
              <a:stretch>
                <a:fillRect/>
              </a:stretch>
            </p:blipFill>
            <p:spPr bwMode="auto">
              <a:xfrm>
                <a:off x="3870" y="1523"/>
                <a:ext cx="14" cy="1"/>
              </a:xfrm>
              <a:prstGeom prst="rect">
                <a:avLst/>
              </a:prstGeom>
              <a:noFill/>
              <a:ln w="9525">
                <a:noFill/>
                <a:miter lim="800000"/>
                <a:headEnd/>
                <a:tailEnd/>
              </a:ln>
            </p:spPr>
          </p:pic>
          <p:sp>
            <p:nvSpPr>
              <p:cNvPr id="21778" name="Rectangle 552"/>
              <p:cNvSpPr>
                <a:spLocks noChangeArrowheads="1"/>
              </p:cNvSpPr>
              <p:nvPr/>
            </p:nvSpPr>
            <p:spPr bwMode="auto">
              <a:xfrm>
                <a:off x="981" y="3404"/>
                <a:ext cx="1529" cy="14"/>
              </a:xfrm>
              <a:prstGeom prst="rect">
                <a:avLst/>
              </a:prstGeom>
              <a:solidFill>
                <a:srgbClr val="300088"/>
              </a:solidFill>
              <a:ln w="9525">
                <a:noFill/>
                <a:miter lim="800000"/>
                <a:headEnd/>
                <a:tailEnd/>
              </a:ln>
            </p:spPr>
            <p:txBody>
              <a:bodyPr/>
              <a:lstStyle/>
              <a:p>
                <a:pPr eaLnBrk="0" hangingPunct="0"/>
                <a:endParaRPr lang="pt-PT"/>
              </a:p>
            </p:txBody>
          </p:sp>
          <p:sp>
            <p:nvSpPr>
              <p:cNvPr id="21779" name="Rectangle 553"/>
              <p:cNvSpPr>
                <a:spLocks noChangeArrowheads="1"/>
              </p:cNvSpPr>
              <p:nvPr/>
            </p:nvSpPr>
            <p:spPr bwMode="auto">
              <a:xfrm>
                <a:off x="981" y="3418"/>
                <a:ext cx="1529" cy="20"/>
              </a:xfrm>
              <a:prstGeom prst="rect">
                <a:avLst/>
              </a:prstGeom>
              <a:solidFill>
                <a:srgbClr val="2E0088"/>
              </a:solidFill>
              <a:ln w="9525">
                <a:noFill/>
                <a:miter lim="800000"/>
                <a:headEnd/>
                <a:tailEnd/>
              </a:ln>
            </p:spPr>
            <p:txBody>
              <a:bodyPr/>
              <a:lstStyle/>
              <a:p>
                <a:pPr eaLnBrk="0" hangingPunct="0"/>
                <a:endParaRPr lang="pt-PT"/>
              </a:p>
            </p:txBody>
          </p:sp>
          <p:pic>
            <p:nvPicPr>
              <p:cNvPr id="21780" name="Picture 554"/>
              <p:cNvPicPr>
                <a:picLocks noChangeAspect="1" noChangeArrowheads="1"/>
              </p:cNvPicPr>
              <p:nvPr/>
            </p:nvPicPr>
            <p:blipFill>
              <a:blip r:embed="rId17"/>
              <a:srcRect/>
              <a:stretch>
                <a:fillRect/>
              </a:stretch>
            </p:blipFill>
            <p:spPr bwMode="auto">
              <a:xfrm>
                <a:off x="3884" y="1523"/>
                <a:ext cx="20" cy="1"/>
              </a:xfrm>
              <a:prstGeom prst="rect">
                <a:avLst/>
              </a:prstGeom>
              <a:noFill/>
              <a:ln w="9525">
                <a:noFill/>
                <a:miter lim="800000"/>
                <a:headEnd/>
                <a:tailEnd/>
              </a:ln>
            </p:spPr>
          </p:pic>
          <p:sp>
            <p:nvSpPr>
              <p:cNvPr id="21781" name="Rectangle 555"/>
              <p:cNvSpPr>
                <a:spLocks noChangeArrowheads="1"/>
              </p:cNvSpPr>
              <p:nvPr/>
            </p:nvSpPr>
            <p:spPr bwMode="auto">
              <a:xfrm>
                <a:off x="981" y="3418"/>
                <a:ext cx="1529" cy="20"/>
              </a:xfrm>
              <a:prstGeom prst="rect">
                <a:avLst/>
              </a:prstGeom>
              <a:solidFill>
                <a:srgbClr val="2E0088"/>
              </a:solidFill>
              <a:ln w="9525">
                <a:noFill/>
                <a:miter lim="800000"/>
                <a:headEnd/>
                <a:tailEnd/>
              </a:ln>
            </p:spPr>
            <p:txBody>
              <a:bodyPr/>
              <a:lstStyle/>
              <a:p>
                <a:pPr eaLnBrk="0" hangingPunct="0"/>
                <a:endParaRPr lang="pt-PT"/>
              </a:p>
            </p:txBody>
          </p:sp>
          <p:sp>
            <p:nvSpPr>
              <p:cNvPr id="21782" name="Rectangle 556"/>
              <p:cNvSpPr>
                <a:spLocks noChangeArrowheads="1"/>
              </p:cNvSpPr>
              <p:nvPr/>
            </p:nvSpPr>
            <p:spPr bwMode="auto">
              <a:xfrm>
                <a:off x="981" y="3438"/>
                <a:ext cx="1529" cy="19"/>
              </a:xfrm>
              <a:prstGeom prst="rect">
                <a:avLst/>
              </a:prstGeom>
              <a:solidFill>
                <a:srgbClr val="2C0087"/>
              </a:solidFill>
              <a:ln w="9525">
                <a:noFill/>
                <a:miter lim="800000"/>
                <a:headEnd/>
                <a:tailEnd/>
              </a:ln>
            </p:spPr>
            <p:txBody>
              <a:bodyPr/>
              <a:lstStyle/>
              <a:p>
                <a:pPr eaLnBrk="0" hangingPunct="0"/>
                <a:endParaRPr lang="pt-PT"/>
              </a:p>
            </p:txBody>
          </p:sp>
          <p:pic>
            <p:nvPicPr>
              <p:cNvPr id="21783" name="Picture 557"/>
              <p:cNvPicPr>
                <a:picLocks noChangeAspect="1" noChangeArrowheads="1"/>
              </p:cNvPicPr>
              <p:nvPr/>
            </p:nvPicPr>
            <p:blipFill>
              <a:blip r:embed="rId17"/>
              <a:srcRect/>
              <a:stretch>
                <a:fillRect/>
              </a:stretch>
            </p:blipFill>
            <p:spPr bwMode="auto">
              <a:xfrm>
                <a:off x="3904" y="1523"/>
                <a:ext cx="19" cy="1"/>
              </a:xfrm>
              <a:prstGeom prst="rect">
                <a:avLst/>
              </a:prstGeom>
              <a:noFill/>
              <a:ln w="9525">
                <a:noFill/>
                <a:miter lim="800000"/>
                <a:headEnd/>
                <a:tailEnd/>
              </a:ln>
            </p:spPr>
          </p:pic>
          <p:sp>
            <p:nvSpPr>
              <p:cNvPr id="21784" name="Rectangle 558"/>
              <p:cNvSpPr>
                <a:spLocks noChangeArrowheads="1"/>
              </p:cNvSpPr>
              <p:nvPr/>
            </p:nvSpPr>
            <p:spPr bwMode="auto">
              <a:xfrm>
                <a:off x="981" y="3438"/>
                <a:ext cx="1529" cy="19"/>
              </a:xfrm>
              <a:prstGeom prst="rect">
                <a:avLst/>
              </a:prstGeom>
              <a:solidFill>
                <a:srgbClr val="2C0087"/>
              </a:solidFill>
              <a:ln w="9525">
                <a:noFill/>
                <a:miter lim="800000"/>
                <a:headEnd/>
                <a:tailEnd/>
              </a:ln>
            </p:spPr>
            <p:txBody>
              <a:bodyPr/>
              <a:lstStyle/>
              <a:p>
                <a:pPr eaLnBrk="0" hangingPunct="0"/>
                <a:endParaRPr lang="pt-PT"/>
              </a:p>
            </p:txBody>
          </p:sp>
          <p:sp>
            <p:nvSpPr>
              <p:cNvPr id="21785" name="Rectangle 559"/>
              <p:cNvSpPr>
                <a:spLocks noChangeArrowheads="1"/>
              </p:cNvSpPr>
              <p:nvPr/>
            </p:nvSpPr>
            <p:spPr bwMode="auto">
              <a:xfrm>
                <a:off x="981" y="3457"/>
                <a:ext cx="1529" cy="14"/>
              </a:xfrm>
              <a:prstGeom prst="rect">
                <a:avLst/>
              </a:prstGeom>
              <a:solidFill>
                <a:srgbClr val="2A0087"/>
              </a:solidFill>
              <a:ln w="9525">
                <a:noFill/>
                <a:miter lim="800000"/>
                <a:headEnd/>
                <a:tailEnd/>
              </a:ln>
            </p:spPr>
            <p:txBody>
              <a:bodyPr/>
              <a:lstStyle/>
              <a:p>
                <a:pPr eaLnBrk="0" hangingPunct="0"/>
                <a:endParaRPr lang="pt-PT"/>
              </a:p>
            </p:txBody>
          </p:sp>
          <p:pic>
            <p:nvPicPr>
              <p:cNvPr id="21786" name="Picture 560"/>
              <p:cNvPicPr>
                <a:picLocks noChangeAspect="1" noChangeArrowheads="1"/>
              </p:cNvPicPr>
              <p:nvPr/>
            </p:nvPicPr>
            <p:blipFill>
              <a:blip r:embed="rId13"/>
              <a:srcRect/>
              <a:stretch>
                <a:fillRect/>
              </a:stretch>
            </p:blipFill>
            <p:spPr bwMode="auto">
              <a:xfrm>
                <a:off x="3923" y="1523"/>
                <a:ext cx="14" cy="1"/>
              </a:xfrm>
              <a:prstGeom prst="rect">
                <a:avLst/>
              </a:prstGeom>
              <a:noFill/>
              <a:ln w="9525">
                <a:noFill/>
                <a:miter lim="800000"/>
                <a:headEnd/>
                <a:tailEnd/>
              </a:ln>
            </p:spPr>
          </p:pic>
          <p:sp>
            <p:nvSpPr>
              <p:cNvPr id="21787" name="Rectangle 561"/>
              <p:cNvSpPr>
                <a:spLocks noChangeArrowheads="1"/>
              </p:cNvSpPr>
              <p:nvPr/>
            </p:nvSpPr>
            <p:spPr bwMode="auto">
              <a:xfrm>
                <a:off x="981" y="3457"/>
                <a:ext cx="1529" cy="14"/>
              </a:xfrm>
              <a:prstGeom prst="rect">
                <a:avLst/>
              </a:prstGeom>
              <a:solidFill>
                <a:srgbClr val="2A0087"/>
              </a:solidFill>
              <a:ln w="9525">
                <a:noFill/>
                <a:miter lim="800000"/>
                <a:headEnd/>
                <a:tailEnd/>
              </a:ln>
            </p:spPr>
            <p:txBody>
              <a:bodyPr/>
              <a:lstStyle/>
              <a:p>
                <a:pPr eaLnBrk="0" hangingPunct="0"/>
                <a:endParaRPr lang="pt-PT"/>
              </a:p>
            </p:txBody>
          </p:sp>
          <p:sp>
            <p:nvSpPr>
              <p:cNvPr id="21788" name="Rectangle 562"/>
              <p:cNvSpPr>
                <a:spLocks noChangeArrowheads="1"/>
              </p:cNvSpPr>
              <p:nvPr/>
            </p:nvSpPr>
            <p:spPr bwMode="auto">
              <a:xfrm>
                <a:off x="981" y="3471"/>
                <a:ext cx="1529" cy="22"/>
              </a:xfrm>
              <a:prstGeom prst="rect">
                <a:avLst/>
              </a:prstGeom>
              <a:solidFill>
                <a:srgbClr val="280087"/>
              </a:solidFill>
              <a:ln w="9525">
                <a:noFill/>
                <a:miter lim="800000"/>
                <a:headEnd/>
                <a:tailEnd/>
              </a:ln>
            </p:spPr>
            <p:txBody>
              <a:bodyPr/>
              <a:lstStyle/>
              <a:p>
                <a:pPr eaLnBrk="0" hangingPunct="0"/>
                <a:endParaRPr lang="pt-PT"/>
              </a:p>
            </p:txBody>
          </p:sp>
          <p:pic>
            <p:nvPicPr>
              <p:cNvPr id="21789" name="Picture 563"/>
              <p:cNvPicPr>
                <a:picLocks noChangeAspect="1" noChangeArrowheads="1"/>
              </p:cNvPicPr>
              <p:nvPr/>
            </p:nvPicPr>
            <p:blipFill>
              <a:blip r:embed="rId21"/>
              <a:srcRect/>
              <a:stretch>
                <a:fillRect/>
              </a:stretch>
            </p:blipFill>
            <p:spPr bwMode="auto">
              <a:xfrm>
                <a:off x="3937" y="1523"/>
                <a:ext cx="22" cy="1"/>
              </a:xfrm>
              <a:prstGeom prst="rect">
                <a:avLst/>
              </a:prstGeom>
              <a:noFill/>
              <a:ln w="9525">
                <a:noFill/>
                <a:miter lim="800000"/>
                <a:headEnd/>
                <a:tailEnd/>
              </a:ln>
            </p:spPr>
          </p:pic>
          <p:sp>
            <p:nvSpPr>
              <p:cNvPr id="21790" name="Rectangle 564"/>
              <p:cNvSpPr>
                <a:spLocks noChangeArrowheads="1"/>
              </p:cNvSpPr>
              <p:nvPr/>
            </p:nvSpPr>
            <p:spPr bwMode="auto">
              <a:xfrm>
                <a:off x="981" y="3471"/>
                <a:ext cx="1529" cy="22"/>
              </a:xfrm>
              <a:prstGeom prst="rect">
                <a:avLst/>
              </a:prstGeom>
              <a:solidFill>
                <a:srgbClr val="280087"/>
              </a:solidFill>
              <a:ln w="9525">
                <a:noFill/>
                <a:miter lim="800000"/>
                <a:headEnd/>
                <a:tailEnd/>
              </a:ln>
            </p:spPr>
            <p:txBody>
              <a:bodyPr/>
              <a:lstStyle/>
              <a:p>
                <a:pPr eaLnBrk="0" hangingPunct="0"/>
                <a:endParaRPr lang="pt-PT"/>
              </a:p>
            </p:txBody>
          </p:sp>
          <p:sp>
            <p:nvSpPr>
              <p:cNvPr id="21791" name="Rectangle 565"/>
              <p:cNvSpPr>
                <a:spLocks noChangeArrowheads="1"/>
              </p:cNvSpPr>
              <p:nvPr/>
            </p:nvSpPr>
            <p:spPr bwMode="auto">
              <a:xfrm>
                <a:off x="981" y="3493"/>
                <a:ext cx="1529" cy="14"/>
              </a:xfrm>
              <a:prstGeom prst="rect">
                <a:avLst/>
              </a:prstGeom>
              <a:solidFill>
                <a:srgbClr val="260087"/>
              </a:solidFill>
              <a:ln w="9525">
                <a:noFill/>
                <a:miter lim="800000"/>
                <a:headEnd/>
                <a:tailEnd/>
              </a:ln>
            </p:spPr>
            <p:txBody>
              <a:bodyPr/>
              <a:lstStyle/>
              <a:p>
                <a:pPr eaLnBrk="0" hangingPunct="0"/>
                <a:endParaRPr lang="pt-PT"/>
              </a:p>
            </p:txBody>
          </p:sp>
          <p:pic>
            <p:nvPicPr>
              <p:cNvPr id="21792" name="Picture 566"/>
              <p:cNvPicPr>
                <a:picLocks noChangeAspect="1" noChangeArrowheads="1"/>
              </p:cNvPicPr>
              <p:nvPr/>
            </p:nvPicPr>
            <p:blipFill>
              <a:blip r:embed="rId13"/>
              <a:srcRect/>
              <a:stretch>
                <a:fillRect/>
              </a:stretch>
            </p:blipFill>
            <p:spPr bwMode="auto">
              <a:xfrm>
                <a:off x="3959" y="1523"/>
                <a:ext cx="14" cy="1"/>
              </a:xfrm>
              <a:prstGeom prst="rect">
                <a:avLst/>
              </a:prstGeom>
              <a:noFill/>
              <a:ln w="9525">
                <a:noFill/>
                <a:miter lim="800000"/>
                <a:headEnd/>
                <a:tailEnd/>
              </a:ln>
            </p:spPr>
          </p:pic>
          <p:sp>
            <p:nvSpPr>
              <p:cNvPr id="21793" name="Rectangle 567"/>
              <p:cNvSpPr>
                <a:spLocks noChangeArrowheads="1"/>
              </p:cNvSpPr>
              <p:nvPr/>
            </p:nvSpPr>
            <p:spPr bwMode="auto">
              <a:xfrm>
                <a:off x="981" y="3493"/>
                <a:ext cx="1529" cy="14"/>
              </a:xfrm>
              <a:prstGeom prst="rect">
                <a:avLst/>
              </a:prstGeom>
              <a:solidFill>
                <a:srgbClr val="260087"/>
              </a:solidFill>
              <a:ln w="9525">
                <a:noFill/>
                <a:miter lim="800000"/>
                <a:headEnd/>
                <a:tailEnd/>
              </a:ln>
            </p:spPr>
            <p:txBody>
              <a:bodyPr/>
              <a:lstStyle/>
              <a:p>
                <a:pPr eaLnBrk="0" hangingPunct="0"/>
                <a:endParaRPr lang="pt-PT"/>
              </a:p>
            </p:txBody>
          </p:sp>
          <p:sp>
            <p:nvSpPr>
              <p:cNvPr id="21794" name="Rectangle 568"/>
              <p:cNvSpPr>
                <a:spLocks noChangeArrowheads="1"/>
              </p:cNvSpPr>
              <p:nvPr/>
            </p:nvSpPr>
            <p:spPr bwMode="auto">
              <a:xfrm>
                <a:off x="981" y="3507"/>
                <a:ext cx="1529" cy="9"/>
              </a:xfrm>
              <a:prstGeom prst="rect">
                <a:avLst/>
              </a:prstGeom>
              <a:solidFill>
                <a:srgbClr val="240087"/>
              </a:solidFill>
              <a:ln w="9525">
                <a:noFill/>
                <a:miter lim="800000"/>
                <a:headEnd/>
                <a:tailEnd/>
              </a:ln>
            </p:spPr>
            <p:txBody>
              <a:bodyPr/>
              <a:lstStyle/>
              <a:p>
                <a:pPr eaLnBrk="0" hangingPunct="0"/>
                <a:endParaRPr lang="pt-PT"/>
              </a:p>
            </p:txBody>
          </p:sp>
          <p:pic>
            <p:nvPicPr>
              <p:cNvPr id="21795" name="Picture 569"/>
              <p:cNvPicPr>
                <a:picLocks noChangeAspect="1" noChangeArrowheads="1"/>
              </p:cNvPicPr>
              <p:nvPr/>
            </p:nvPicPr>
            <p:blipFill>
              <a:blip r:embed="rId15"/>
              <a:srcRect/>
              <a:stretch>
                <a:fillRect/>
              </a:stretch>
            </p:blipFill>
            <p:spPr bwMode="auto">
              <a:xfrm>
                <a:off x="3973" y="1523"/>
                <a:ext cx="9" cy="1"/>
              </a:xfrm>
              <a:prstGeom prst="rect">
                <a:avLst/>
              </a:prstGeom>
              <a:noFill/>
              <a:ln w="9525">
                <a:noFill/>
                <a:miter lim="800000"/>
                <a:headEnd/>
                <a:tailEnd/>
              </a:ln>
            </p:spPr>
          </p:pic>
          <p:sp>
            <p:nvSpPr>
              <p:cNvPr id="21796" name="Rectangle 570"/>
              <p:cNvSpPr>
                <a:spLocks noChangeArrowheads="1"/>
              </p:cNvSpPr>
              <p:nvPr/>
            </p:nvSpPr>
            <p:spPr bwMode="auto">
              <a:xfrm>
                <a:off x="981" y="3507"/>
                <a:ext cx="1529" cy="9"/>
              </a:xfrm>
              <a:prstGeom prst="rect">
                <a:avLst/>
              </a:prstGeom>
              <a:solidFill>
                <a:srgbClr val="240087"/>
              </a:solidFill>
              <a:ln w="9525">
                <a:noFill/>
                <a:miter lim="800000"/>
                <a:headEnd/>
                <a:tailEnd/>
              </a:ln>
            </p:spPr>
            <p:txBody>
              <a:bodyPr/>
              <a:lstStyle/>
              <a:p>
                <a:pPr eaLnBrk="0" hangingPunct="0"/>
                <a:endParaRPr lang="pt-PT"/>
              </a:p>
            </p:txBody>
          </p:sp>
          <p:sp>
            <p:nvSpPr>
              <p:cNvPr id="21797" name="Rectangle 571"/>
              <p:cNvSpPr>
                <a:spLocks noChangeArrowheads="1"/>
              </p:cNvSpPr>
              <p:nvPr/>
            </p:nvSpPr>
            <p:spPr bwMode="auto">
              <a:xfrm>
                <a:off x="981" y="3516"/>
                <a:ext cx="1529" cy="22"/>
              </a:xfrm>
              <a:prstGeom prst="rect">
                <a:avLst/>
              </a:prstGeom>
              <a:solidFill>
                <a:srgbClr val="220086"/>
              </a:solidFill>
              <a:ln w="9525">
                <a:noFill/>
                <a:miter lim="800000"/>
                <a:headEnd/>
                <a:tailEnd/>
              </a:ln>
            </p:spPr>
            <p:txBody>
              <a:bodyPr/>
              <a:lstStyle/>
              <a:p>
                <a:pPr eaLnBrk="0" hangingPunct="0"/>
                <a:endParaRPr lang="pt-PT"/>
              </a:p>
            </p:txBody>
          </p:sp>
          <p:pic>
            <p:nvPicPr>
              <p:cNvPr id="21798" name="Picture 572"/>
              <p:cNvPicPr>
                <a:picLocks noChangeAspect="1" noChangeArrowheads="1"/>
              </p:cNvPicPr>
              <p:nvPr/>
            </p:nvPicPr>
            <p:blipFill>
              <a:blip r:embed="rId21"/>
              <a:srcRect/>
              <a:stretch>
                <a:fillRect/>
              </a:stretch>
            </p:blipFill>
            <p:spPr bwMode="auto">
              <a:xfrm>
                <a:off x="3982" y="1523"/>
                <a:ext cx="22" cy="1"/>
              </a:xfrm>
              <a:prstGeom prst="rect">
                <a:avLst/>
              </a:prstGeom>
              <a:noFill/>
              <a:ln w="9525">
                <a:noFill/>
                <a:miter lim="800000"/>
                <a:headEnd/>
                <a:tailEnd/>
              </a:ln>
            </p:spPr>
          </p:pic>
          <p:sp>
            <p:nvSpPr>
              <p:cNvPr id="21799" name="Rectangle 573"/>
              <p:cNvSpPr>
                <a:spLocks noChangeArrowheads="1"/>
              </p:cNvSpPr>
              <p:nvPr/>
            </p:nvSpPr>
            <p:spPr bwMode="auto">
              <a:xfrm>
                <a:off x="981" y="3516"/>
                <a:ext cx="1529" cy="22"/>
              </a:xfrm>
              <a:prstGeom prst="rect">
                <a:avLst/>
              </a:prstGeom>
              <a:solidFill>
                <a:srgbClr val="220086"/>
              </a:solidFill>
              <a:ln w="9525">
                <a:noFill/>
                <a:miter lim="800000"/>
                <a:headEnd/>
                <a:tailEnd/>
              </a:ln>
            </p:spPr>
            <p:txBody>
              <a:bodyPr/>
              <a:lstStyle/>
              <a:p>
                <a:pPr eaLnBrk="0" hangingPunct="0"/>
                <a:endParaRPr lang="pt-PT"/>
              </a:p>
            </p:txBody>
          </p:sp>
          <p:sp>
            <p:nvSpPr>
              <p:cNvPr id="21800" name="Rectangle 574"/>
              <p:cNvSpPr>
                <a:spLocks noChangeArrowheads="1"/>
              </p:cNvSpPr>
              <p:nvPr/>
            </p:nvSpPr>
            <p:spPr bwMode="auto">
              <a:xfrm>
                <a:off x="981" y="3538"/>
                <a:ext cx="1529" cy="20"/>
              </a:xfrm>
              <a:prstGeom prst="rect">
                <a:avLst/>
              </a:prstGeom>
              <a:solidFill>
                <a:srgbClr val="200086"/>
              </a:solidFill>
              <a:ln w="9525">
                <a:noFill/>
                <a:miter lim="800000"/>
                <a:headEnd/>
                <a:tailEnd/>
              </a:ln>
            </p:spPr>
            <p:txBody>
              <a:bodyPr/>
              <a:lstStyle/>
              <a:p>
                <a:pPr eaLnBrk="0" hangingPunct="0"/>
                <a:endParaRPr lang="pt-PT"/>
              </a:p>
            </p:txBody>
          </p:sp>
          <p:pic>
            <p:nvPicPr>
              <p:cNvPr id="21801" name="Picture 575"/>
              <p:cNvPicPr>
                <a:picLocks noChangeAspect="1" noChangeArrowheads="1"/>
              </p:cNvPicPr>
              <p:nvPr/>
            </p:nvPicPr>
            <p:blipFill>
              <a:blip r:embed="rId17"/>
              <a:srcRect/>
              <a:stretch>
                <a:fillRect/>
              </a:stretch>
            </p:blipFill>
            <p:spPr bwMode="auto">
              <a:xfrm>
                <a:off x="4004" y="1523"/>
                <a:ext cx="20" cy="1"/>
              </a:xfrm>
              <a:prstGeom prst="rect">
                <a:avLst/>
              </a:prstGeom>
              <a:noFill/>
              <a:ln w="9525">
                <a:noFill/>
                <a:miter lim="800000"/>
                <a:headEnd/>
                <a:tailEnd/>
              </a:ln>
            </p:spPr>
          </p:pic>
          <p:sp>
            <p:nvSpPr>
              <p:cNvPr id="21802" name="Rectangle 576"/>
              <p:cNvSpPr>
                <a:spLocks noChangeArrowheads="1"/>
              </p:cNvSpPr>
              <p:nvPr/>
            </p:nvSpPr>
            <p:spPr bwMode="auto">
              <a:xfrm>
                <a:off x="981" y="3538"/>
                <a:ext cx="1529" cy="20"/>
              </a:xfrm>
              <a:prstGeom prst="rect">
                <a:avLst/>
              </a:prstGeom>
              <a:solidFill>
                <a:srgbClr val="200086"/>
              </a:solidFill>
              <a:ln w="9525">
                <a:noFill/>
                <a:miter lim="800000"/>
                <a:headEnd/>
                <a:tailEnd/>
              </a:ln>
            </p:spPr>
            <p:txBody>
              <a:bodyPr/>
              <a:lstStyle/>
              <a:p>
                <a:pPr eaLnBrk="0" hangingPunct="0"/>
                <a:endParaRPr lang="pt-PT"/>
              </a:p>
            </p:txBody>
          </p:sp>
          <p:sp>
            <p:nvSpPr>
              <p:cNvPr id="21803" name="Rectangle 577"/>
              <p:cNvSpPr>
                <a:spLocks noChangeArrowheads="1"/>
              </p:cNvSpPr>
              <p:nvPr/>
            </p:nvSpPr>
            <p:spPr bwMode="auto">
              <a:xfrm>
                <a:off x="981" y="3558"/>
                <a:ext cx="1529" cy="14"/>
              </a:xfrm>
              <a:prstGeom prst="rect">
                <a:avLst/>
              </a:prstGeom>
              <a:solidFill>
                <a:srgbClr val="1E0086"/>
              </a:solidFill>
              <a:ln w="9525">
                <a:noFill/>
                <a:miter lim="800000"/>
                <a:headEnd/>
                <a:tailEnd/>
              </a:ln>
            </p:spPr>
            <p:txBody>
              <a:bodyPr/>
              <a:lstStyle/>
              <a:p>
                <a:pPr eaLnBrk="0" hangingPunct="0"/>
                <a:endParaRPr lang="pt-PT"/>
              </a:p>
            </p:txBody>
          </p:sp>
          <p:pic>
            <p:nvPicPr>
              <p:cNvPr id="21804" name="Picture 578"/>
              <p:cNvPicPr>
                <a:picLocks noChangeAspect="1" noChangeArrowheads="1"/>
              </p:cNvPicPr>
              <p:nvPr/>
            </p:nvPicPr>
            <p:blipFill>
              <a:blip r:embed="rId13"/>
              <a:srcRect/>
              <a:stretch>
                <a:fillRect/>
              </a:stretch>
            </p:blipFill>
            <p:spPr bwMode="auto">
              <a:xfrm>
                <a:off x="4024" y="1523"/>
                <a:ext cx="14" cy="1"/>
              </a:xfrm>
              <a:prstGeom prst="rect">
                <a:avLst/>
              </a:prstGeom>
              <a:noFill/>
              <a:ln w="9525">
                <a:noFill/>
                <a:miter lim="800000"/>
                <a:headEnd/>
                <a:tailEnd/>
              </a:ln>
            </p:spPr>
          </p:pic>
          <p:sp>
            <p:nvSpPr>
              <p:cNvPr id="21805" name="Rectangle 579"/>
              <p:cNvSpPr>
                <a:spLocks noChangeArrowheads="1"/>
              </p:cNvSpPr>
              <p:nvPr/>
            </p:nvSpPr>
            <p:spPr bwMode="auto">
              <a:xfrm>
                <a:off x="981" y="3558"/>
                <a:ext cx="1529" cy="14"/>
              </a:xfrm>
              <a:prstGeom prst="rect">
                <a:avLst/>
              </a:prstGeom>
              <a:solidFill>
                <a:srgbClr val="1E0086"/>
              </a:solidFill>
              <a:ln w="9525">
                <a:noFill/>
                <a:miter lim="800000"/>
                <a:headEnd/>
                <a:tailEnd/>
              </a:ln>
            </p:spPr>
            <p:txBody>
              <a:bodyPr/>
              <a:lstStyle/>
              <a:p>
                <a:pPr eaLnBrk="0" hangingPunct="0"/>
                <a:endParaRPr lang="pt-PT"/>
              </a:p>
            </p:txBody>
          </p:sp>
          <p:sp>
            <p:nvSpPr>
              <p:cNvPr id="21806" name="Rectangle 580"/>
              <p:cNvSpPr>
                <a:spLocks noChangeArrowheads="1"/>
              </p:cNvSpPr>
              <p:nvPr/>
            </p:nvSpPr>
            <p:spPr bwMode="auto">
              <a:xfrm>
                <a:off x="981" y="3572"/>
                <a:ext cx="1529" cy="22"/>
              </a:xfrm>
              <a:prstGeom prst="rect">
                <a:avLst/>
              </a:prstGeom>
              <a:solidFill>
                <a:srgbClr val="1C0086"/>
              </a:solidFill>
              <a:ln w="9525">
                <a:noFill/>
                <a:miter lim="800000"/>
                <a:headEnd/>
                <a:tailEnd/>
              </a:ln>
            </p:spPr>
            <p:txBody>
              <a:bodyPr/>
              <a:lstStyle/>
              <a:p>
                <a:pPr eaLnBrk="0" hangingPunct="0"/>
                <a:endParaRPr lang="pt-PT"/>
              </a:p>
            </p:txBody>
          </p:sp>
          <p:pic>
            <p:nvPicPr>
              <p:cNvPr id="21807" name="Picture 581"/>
              <p:cNvPicPr>
                <a:picLocks noChangeAspect="1" noChangeArrowheads="1"/>
              </p:cNvPicPr>
              <p:nvPr/>
            </p:nvPicPr>
            <p:blipFill>
              <a:blip r:embed="rId23"/>
              <a:srcRect/>
              <a:stretch>
                <a:fillRect/>
              </a:stretch>
            </p:blipFill>
            <p:spPr bwMode="auto">
              <a:xfrm>
                <a:off x="4038" y="1523"/>
                <a:ext cx="22" cy="1"/>
              </a:xfrm>
              <a:prstGeom prst="rect">
                <a:avLst/>
              </a:prstGeom>
              <a:noFill/>
              <a:ln w="9525">
                <a:noFill/>
                <a:miter lim="800000"/>
                <a:headEnd/>
                <a:tailEnd/>
              </a:ln>
            </p:spPr>
          </p:pic>
          <p:sp>
            <p:nvSpPr>
              <p:cNvPr id="21808" name="Rectangle 582"/>
              <p:cNvSpPr>
                <a:spLocks noChangeArrowheads="1"/>
              </p:cNvSpPr>
              <p:nvPr/>
            </p:nvSpPr>
            <p:spPr bwMode="auto">
              <a:xfrm>
                <a:off x="981" y="3572"/>
                <a:ext cx="1529" cy="22"/>
              </a:xfrm>
              <a:prstGeom prst="rect">
                <a:avLst/>
              </a:prstGeom>
              <a:solidFill>
                <a:srgbClr val="1C0086"/>
              </a:solidFill>
              <a:ln w="9525">
                <a:noFill/>
                <a:miter lim="800000"/>
                <a:headEnd/>
                <a:tailEnd/>
              </a:ln>
            </p:spPr>
            <p:txBody>
              <a:bodyPr/>
              <a:lstStyle/>
              <a:p>
                <a:pPr eaLnBrk="0" hangingPunct="0"/>
                <a:endParaRPr lang="pt-PT"/>
              </a:p>
            </p:txBody>
          </p:sp>
          <p:sp>
            <p:nvSpPr>
              <p:cNvPr id="21809" name="Rectangle 583"/>
              <p:cNvSpPr>
                <a:spLocks noChangeArrowheads="1"/>
              </p:cNvSpPr>
              <p:nvPr/>
            </p:nvSpPr>
            <p:spPr bwMode="auto">
              <a:xfrm>
                <a:off x="981" y="3594"/>
                <a:ext cx="1529" cy="14"/>
              </a:xfrm>
              <a:prstGeom prst="rect">
                <a:avLst/>
              </a:prstGeom>
              <a:solidFill>
                <a:srgbClr val="1A0084"/>
              </a:solidFill>
              <a:ln w="9525">
                <a:noFill/>
                <a:miter lim="800000"/>
                <a:headEnd/>
                <a:tailEnd/>
              </a:ln>
            </p:spPr>
            <p:txBody>
              <a:bodyPr/>
              <a:lstStyle/>
              <a:p>
                <a:pPr eaLnBrk="0" hangingPunct="0"/>
                <a:endParaRPr lang="pt-PT"/>
              </a:p>
            </p:txBody>
          </p:sp>
          <p:pic>
            <p:nvPicPr>
              <p:cNvPr id="21810" name="Picture 584"/>
              <p:cNvPicPr>
                <a:picLocks noChangeAspect="1" noChangeArrowheads="1"/>
              </p:cNvPicPr>
              <p:nvPr/>
            </p:nvPicPr>
            <p:blipFill>
              <a:blip r:embed="rId13"/>
              <a:srcRect/>
              <a:stretch>
                <a:fillRect/>
              </a:stretch>
            </p:blipFill>
            <p:spPr bwMode="auto">
              <a:xfrm>
                <a:off x="4060" y="1523"/>
                <a:ext cx="14" cy="1"/>
              </a:xfrm>
              <a:prstGeom prst="rect">
                <a:avLst/>
              </a:prstGeom>
              <a:noFill/>
              <a:ln w="9525">
                <a:noFill/>
                <a:miter lim="800000"/>
                <a:headEnd/>
                <a:tailEnd/>
              </a:ln>
            </p:spPr>
          </p:pic>
          <p:sp>
            <p:nvSpPr>
              <p:cNvPr id="21811" name="Rectangle 585"/>
              <p:cNvSpPr>
                <a:spLocks noChangeArrowheads="1"/>
              </p:cNvSpPr>
              <p:nvPr/>
            </p:nvSpPr>
            <p:spPr bwMode="auto">
              <a:xfrm>
                <a:off x="981" y="3594"/>
                <a:ext cx="1529" cy="14"/>
              </a:xfrm>
              <a:prstGeom prst="rect">
                <a:avLst/>
              </a:prstGeom>
              <a:solidFill>
                <a:srgbClr val="1A0084"/>
              </a:solidFill>
              <a:ln w="9525">
                <a:noFill/>
                <a:miter lim="800000"/>
                <a:headEnd/>
                <a:tailEnd/>
              </a:ln>
            </p:spPr>
            <p:txBody>
              <a:bodyPr/>
              <a:lstStyle/>
              <a:p>
                <a:pPr eaLnBrk="0" hangingPunct="0"/>
                <a:endParaRPr lang="pt-PT"/>
              </a:p>
            </p:txBody>
          </p:sp>
          <p:sp>
            <p:nvSpPr>
              <p:cNvPr id="21812" name="Rectangle 586"/>
              <p:cNvSpPr>
                <a:spLocks noChangeArrowheads="1"/>
              </p:cNvSpPr>
              <p:nvPr/>
            </p:nvSpPr>
            <p:spPr bwMode="auto">
              <a:xfrm>
                <a:off x="981" y="3608"/>
                <a:ext cx="1529" cy="20"/>
              </a:xfrm>
              <a:prstGeom prst="rect">
                <a:avLst/>
              </a:prstGeom>
              <a:solidFill>
                <a:srgbClr val="180084"/>
              </a:solidFill>
              <a:ln w="9525">
                <a:noFill/>
                <a:miter lim="800000"/>
                <a:headEnd/>
                <a:tailEnd/>
              </a:ln>
            </p:spPr>
            <p:txBody>
              <a:bodyPr/>
              <a:lstStyle/>
              <a:p>
                <a:pPr eaLnBrk="0" hangingPunct="0"/>
                <a:endParaRPr lang="pt-PT"/>
              </a:p>
            </p:txBody>
          </p:sp>
          <p:pic>
            <p:nvPicPr>
              <p:cNvPr id="21813" name="Picture 587"/>
              <p:cNvPicPr>
                <a:picLocks noChangeAspect="1" noChangeArrowheads="1"/>
              </p:cNvPicPr>
              <p:nvPr/>
            </p:nvPicPr>
            <p:blipFill>
              <a:blip r:embed="rId17"/>
              <a:srcRect/>
              <a:stretch>
                <a:fillRect/>
              </a:stretch>
            </p:blipFill>
            <p:spPr bwMode="auto">
              <a:xfrm>
                <a:off x="4074" y="1523"/>
                <a:ext cx="20" cy="1"/>
              </a:xfrm>
              <a:prstGeom prst="rect">
                <a:avLst/>
              </a:prstGeom>
              <a:noFill/>
              <a:ln w="9525">
                <a:noFill/>
                <a:miter lim="800000"/>
                <a:headEnd/>
                <a:tailEnd/>
              </a:ln>
            </p:spPr>
          </p:pic>
          <p:sp>
            <p:nvSpPr>
              <p:cNvPr id="21814" name="Rectangle 588"/>
              <p:cNvSpPr>
                <a:spLocks noChangeArrowheads="1"/>
              </p:cNvSpPr>
              <p:nvPr/>
            </p:nvSpPr>
            <p:spPr bwMode="auto">
              <a:xfrm>
                <a:off x="981" y="3608"/>
                <a:ext cx="1529" cy="20"/>
              </a:xfrm>
              <a:prstGeom prst="rect">
                <a:avLst/>
              </a:prstGeom>
              <a:solidFill>
                <a:srgbClr val="180084"/>
              </a:solidFill>
              <a:ln w="9525">
                <a:noFill/>
                <a:miter lim="800000"/>
                <a:headEnd/>
                <a:tailEnd/>
              </a:ln>
            </p:spPr>
            <p:txBody>
              <a:bodyPr/>
              <a:lstStyle/>
              <a:p>
                <a:pPr eaLnBrk="0" hangingPunct="0"/>
                <a:endParaRPr lang="pt-PT"/>
              </a:p>
            </p:txBody>
          </p:sp>
          <p:sp>
            <p:nvSpPr>
              <p:cNvPr id="21815" name="Rectangle 589"/>
              <p:cNvSpPr>
                <a:spLocks noChangeArrowheads="1"/>
              </p:cNvSpPr>
              <p:nvPr/>
            </p:nvSpPr>
            <p:spPr bwMode="auto">
              <a:xfrm>
                <a:off x="981" y="3628"/>
                <a:ext cx="1529" cy="22"/>
              </a:xfrm>
              <a:prstGeom prst="rect">
                <a:avLst/>
              </a:prstGeom>
              <a:solidFill>
                <a:srgbClr val="160084"/>
              </a:solidFill>
              <a:ln w="9525">
                <a:noFill/>
                <a:miter lim="800000"/>
                <a:headEnd/>
                <a:tailEnd/>
              </a:ln>
            </p:spPr>
            <p:txBody>
              <a:bodyPr/>
              <a:lstStyle/>
              <a:p>
                <a:pPr eaLnBrk="0" hangingPunct="0"/>
                <a:endParaRPr lang="pt-PT"/>
              </a:p>
            </p:txBody>
          </p:sp>
          <p:pic>
            <p:nvPicPr>
              <p:cNvPr id="21816" name="Picture 590"/>
              <p:cNvPicPr>
                <a:picLocks noChangeAspect="1" noChangeArrowheads="1"/>
              </p:cNvPicPr>
              <p:nvPr/>
            </p:nvPicPr>
            <p:blipFill>
              <a:blip r:embed="rId21"/>
              <a:srcRect/>
              <a:stretch>
                <a:fillRect/>
              </a:stretch>
            </p:blipFill>
            <p:spPr bwMode="auto">
              <a:xfrm>
                <a:off x="4094" y="1523"/>
                <a:ext cx="22" cy="1"/>
              </a:xfrm>
              <a:prstGeom prst="rect">
                <a:avLst/>
              </a:prstGeom>
              <a:noFill/>
              <a:ln w="9525">
                <a:noFill/>
                <a:miter lim="800000"/>
                <a:headEnd/>
                <a:tailEnd/>
              </a:ln>
            </p:spPr>
          </p:pic>
          <p:sp>
            <p:nvSpPr>
              <p:cNvPr id="21817" name="Rectangle 591"/>
              <p:cNvSpPr>
                <a:spLocks noChangeArrowheads="1"/>
              </p:cNvSpPr>
              <p:nvPr/>
            </p:nvSpPr>
            <p:spPr bwMode="auto">
              <a:xfrm>
                <a:off x="981" y="3628"/>
                <a:ext cx="1529" cy="22"/>
              </a:xfrm>
              <a:prstGeom prst="rect">
                <a:avLst/>
              </a:prstGeom>
              <a:solidFill>
                <a:srgbClr val="160084"/>
              </a:solidFill>
              <a:ln w="9525">
                <a:noFill/>
                <a:miter lim="800000"/>
                <a:headEnd/>
                <a:tailEnd/>
              </a:ln>
            </p:spPr>
            <p:txBody>
              <a:bodyPr/>
              <a:lstStyle/>
              <a:p>
                <a:pPr eaLnBrk="0" hangingPunct="0"/>
                <a:endParaRPr lang="pt-PT"/>
              </a:p>
            </p:txBody>
          </p:sp>
          <p:sp>
            <p:nvSpPr>
              <p:cNvPr id="21818" name="Rectangle 592"/>
              <p:cNvSpPr>
                <a:spLocks noChangeArrowheads="1"/>
              </p:cNvSpPr>
              <p:nvPr/>
            </p:nvSpPr>
            <p:spPr bwMode="auto">
              <a:xfrm>
                <a:off x="981" y="3650"/>
                <a:ext cx="1529" cy="14"/>
              </a:xfrm>
              <a:prstGeom prst="rect">
                <a:avLst/>
              </a:prstGeom>
              <a:solidFill>
                <a:srgbClr val="140084"/>
              </a:solidFill>
              <a:ln w="9525">
                <a:noFill/>
                <a:miter lim="800000"/>
                <a:headEnd/>
                <a:tailEnd/>
              </a:ln>
            </p:spPr>
            <p:txBody>
              <a:bodyPr/>
              <a:lstStyle/>
              <a:p>
                <a:pPr eaLnBrk="0" hangingPunct="0"/>
                <a:endParaRPr lang="pt-PT"/>
              </a:p>
            </p:txBody>
          </p:sp>
          <p:pic>
            <p:nvPicPr>
              <p:cNvPr id="21819" name="Picture 593"/>
              <p:cNvPicPr>
                <a:picLocks noChangeAspect="1" noChangeArrowheads="1"/>
              </p:cNvPicPr>
              <p:nvPr/>
            </p:nvPicPr>
            <p:blipFill>
              <a:blip r:embed="rId13"/>
              <a:srcRect/>
              <a:stretch>
                <a:fillRect/>
              </a:stretch>
            </p:blipFill>
            <p:spPr bwMode="auto">
              <a:xfrm>
                <a:off x="4116" y="1523"/>
                <a:ext cx="14" cy="1"/>
              </a:xfrm>
              <a:prstGeom prst="rect">
                <a:avLst/>
              </a:prstGeom>
              <a:noFill/>
              <a:ln w="9525">
                <a:noFill/>
                <a:miter lim="800000"/>
                <a:headEnd/>
                <a:tailEnd/>
              </a:ln>
            </p:spPr>
          </p:pic>
          <p:sp>
            <p:nvSpPr>
              <p:cNvPr id="21820" name="Rectangle 594"/>
              <p:cNvSpPr>
                <a:spLocks noChangeArrowheads="1"/>
              </p:cNvSpPr>
              <p:nvPr/>
            </p:nvSpPr>
            <p:spPr bwMode="auto">
              <a:xfrm>
                <a:off x="981" y="3650"/>
                <a:ext cx="1529" cy="14"/>
              </a:xfrm>
              <a:prstGeom prst="rect">
                <a:avLst/>
              </a:prstGeom>
              <a:solidFill>
                <a:srgbClr val="140084"/>
              </a:solidFill>
              <a:ln w="9525">
                <a:noFill/>
                <a:miter lim="800000"/>
                <a:headEnd/>
                <a:tailEnd/>
              </a:ln>
            </p:spPr>
            <p:txBody>
              <a:bodyPr/>
              <a:lstStyle/>
              <a:p>
                <a:pPr eaLnBrk="0" hangingPunct="0"/>
                <a:endParaRPr lang="pt-PT"/>
              </a:p>
            </p:txBody>
          </p:sp>
          <p:sp>
            <p:nvSpPr>
              <p:cNvPr id="21821" name="Rectangle 595"/>
              <p:cNvSpPr>
                <a:spLocks noChangeArrowheads="1"/>
              </p:cNvSpPr>
              <p:nvPr/>
            </p:nvSpPr>
            <p:spPr bwMode="auto">
              <a:xfrm>
                <a:off x="981" y="3664"/>
                <a:ext cx="1529" cy="19"/>
              </a:xfrm>
              <a:prstGeom prst="rect">
                <a:avLst/>
              </a:prstGeom>
              <a:solidFill>
                <a:srgbClr val="120084"/>
              </a:solidFill>
              <a:ln w="9525">
                <a:noFill/>
                <a:miter lim="800000"/>
                <a:headEnd/>
                <a:tailEnd/>
              </a:ln>
            </p:spPr>
            <p:txBody>
              <a:bodyPr/>
              <a:lstStyle/>
              <a:p>
                <a:pPr eaLnBrk="0" hangingPunct="0"/>
                <a:endParaRPr lang="pt-PT"/>
              </a:p>
            </p:txBody>
          </p:sp>
          <p:pic>
            <p:nvPicPr>
              <p:cNvPr id="21822" name="Picture 596"/>
              <p:cNvPicPr>
                <a:picLocks noChangeAspect="1" noChangeArrowheads="1"/>
              </p:cNvPicPr>
              <p:nvPr/>
            </p:nvPicPr>
            <p:blipFill>
              <a:blip r:embed="rId17"/>
              <a:srcRect/>
              <a:stretch>
                <a:fillRect/>
              </a:stretch>
            </p:blipFill>
            <p:spPr bwMode="auto">
              <a:xfrm>
                <a:off x="4130" y="1523"/>
                <a:ext cx="19" cy="1"/>
              </a:xfrm>
              <a:prstGeom prst="rect">
                <a:avLst/>
              </a:prstGeom>
              <a:noFill/>
              <a:ln w="9525">
                <a:noFill/>
                <a:miter lim="800000"/>
                <a:headEnd/>
                <a:tailEnd/>
              </a:ln>
            </p:spPr>
          </p:pic>
          <p:sp>
            <p:nvSpPr>
              <p:cNvPr id="21823" name="Rectangle 597"/>
              <p:cNvSpPr>
                <a:spLocks noChangeArrowheads="1"/>
              </p:cNvSpPr>
              <p:nvPr/>
            </p:nvSpPr>
            <p:spPr bwMode="auto">
              <a:xfrm>
                <a:off x="981" y="3664"/>
                <a:ext cx="1529" cy="19"/>
              </a:xfrm>
              <a:prstGeom prst="rect">
                <a:avLst/>
              </a:prstGeom>
              <a:solidFill>
                <a:srgbClr val="120084"/>
              </a:solidFill>
              <a:ln w="9525">
                <a:noFill/>
                <a:miter lim="800000"/>
                <a:headEnd/>
                <a:tailEnd/>
              </a:ln>
            </p:spPr>
            <p:txBody>
              <a:bodyPr/>
              <a:lstStyle/>
              <a:p>
                <a:pPr eaLnBrk="0" hangingPunct="0"/>
                <a:endParaRPr lang="pt-PT"/>
              </a:p>
            </p:txBody>
          </p:sp>
          <p:sp>
            <p:nvSpPr>
              <p:cNvPr id="21824" name="Rectangle 598"/>
              <p:cNvSpPr>
                <a:spLocks noChangeArrowheads="1"/>
              </p:cNvSpPr>
              <p:nvPr/>
            </p:nvSpPr>
            <p:spPr bwMode="auto">
              <a:xfrm>
                <a:off x="981" y="3683"/>
                <a:ext cx="1529" cy="20"/>
              </a:xfrm>
              <a:prstGeom prst="rect">
                <a:avLst/>
              </a:prstGeom>
              <a:solidFill>
                <a:srgbClr val="100083"/>
              </a:solidFill>
              <a:ln w="9525">
                <a:noFill/>
                <a:miter lim="800000"/>
                <a:headEnd/>
                <a:tailEnd/>
              </a:ln>
            </p:spPr>
            <p:txBody>
              <a:bodyPr/>
              <a:lstStyle/>
              <a:p>
                <a:pPr eaLnBrk="0" hangingPunct="0"/>
                <a:endParaRPr lang="pt-PT"/>
              </a:p>
            </p:txBody>
          </p:sp>
          <p:pic>
            <p:nvPicPr>
              <p:cNvPr id="21825" name="Picture 599"/>
              <p:cNvPicPr>
                <a:picLocks noChangeAspect="1" noChangeArrowheads="1"/>
              </p:cNvPicPr>
              <p:nvPr/>
            </p:nvPicPr>
            <p:blipFill>
              <a:blip r:embed="rId17"/>
              <a:srcRect/>
              <a:stretch>
                <a:fillRect/>
              </a:stretch>
            </p:blipFill>
            <p:spPr bwMode="auto">
              <a:xfrm>
                <a:off x="4149" y="1523"/>
                <a:ext cx="20" cy="1"/>
              </a:xfrm>
              <a:prstGeom prst="rect">
                <a:avLst/>
              </a:prstGeom>
              <a:noFill/>
              <a:ln w="9525">
                <a:noFill/>
                <a:miter lim="800000"/>
                <a:headEnd/>
                <a:tailEnd/>
              </a:ln>
            </p:spPr>
          </p:pic>
          <p:sp>
            <p:nvSpPr>
              <p:cNvPr id="21826" name="Rectangle 600"/>
              <p:cNvSpPr>
                <a:spLocks noChangeArrowheads="1"/>
              </p:cNvSpPr>
              <p:nvPr/>
            </p:nvSpPr>
            <p:spPr bwMode="auto">
              <a:xfrm>
                <a:off x="981" y="3683"/>
                <a:ext cx="1529" cy="20"/>
              </a:xfrm>
              <a:prstGeom prst="rect">
                <a:avLst/>
              </a:prstGeom>
              <a:solidFill>
                <a:srgbClr val="100083"/>
              </a:solidFill>
              <a:ln w="9525">
                <a:noFill/>
                <a:miter lim="800000"/>
                <a:headEnd/>
                <a:tailEnd/>
              </a:ln>
            </p:spPr>
            <p:txBody>
              <a:bodyPr/>
              <a:lstStyle/>
              <a:p>
                <a:pPr eaLnBrk="0" hangingPunct="0"/>
                <a:endParaRPr lang="pt-PT"/>
              </a:p>
            </p:txBody>
          </p:sp>
          <p:sp>
            <p:nvSpPr>
              <p:cNvPr id="21827" name="Rectangle 601"/>
              <p:cNvSpPr>
                <a:spLocks noChangeArrowheads="1"/>
              </p:cNvSpPr>
              <p:nvPr/>
            </p:nvSpPr>
            <p:spPr bwMode="auto">
              <a:xfrm>
                <a:off x="981" y="3703"/>
                <a:ext cx="1529" cy="14"/>
              </a:xfrm>
              <a:prstGeom prst="rect">
                <a:avLst/>
              </a:prstGeom>
              <a:solidFill>
                <a:srgbClr val="0E0083"/>
              </a:solidFill>
              <a:ln w="9525">
                <a:noFill/>
                <a:miter lim="800000"/>
                <a:headEnd/>
                <a:tailEnd/>
              </a:ln>
            </p:spPr>
            <p:txBody>
              <a:bodyPr/>
              <a:lstStyle/>
              <a:p>
                <a:pPr eaLnBrk="0" hangingPunct="0"/>
                <a:endParaRPr lang="pt-PT"/>
              </a:p>
            </p:txBody>
          </p:sp>
          <p:pic>
            <p:nvPicPr>
              <p:cNvPr id="21828" name="Picture 602"/>
              <p:cNvPicPr>
                <a:picLocks noChangeAspect="1" noChangeArrowheads="1"/>
              </p:cNvPicPr>
              <p:nvPr/>
            </p:nvPicPr>
            <p:blipFill>
              <a:blip r:embed="rId13"/>
              <a:srcRect/>
              <a:stretch>
                <a:fillRect/>
              </a:stretch>
            </p:blipFill>
            <p:spPr bwMode="auto">
              <a:xfrm>
                <a:off x="4169" y="1523"/>
                <a:ext cx="14" cy="1"/>
              </a:xfrm>
              <a:prstGeom prst="rect">
                <a:avLst/>
              </a:prstGeom>
              <a:noFill/>
              <a:ln w="9525">
                <a:noFill/>
                <a:miter lim="800000"/>
                <a:headEnd/>
                <a:tailEnd/>
              </a:ln>
            </p:spPr>
          </p:pic>
          <p:sp>
            <p:nvSpPr>
              <p:cNvPr id="21829" name="Rectangle 603"/>
              <p:cNvSpPr>
                <a:spLocks noChangeArrowheads="1"/>
              </p:cNvSpPr>
              <p:nvPr/>
            </p:nvSpPr>
            <p:spPr bwMode="auto">
              <a:xfrm>
                <a:off x="981" y="3703"/>
                <a:ext cx="1529" cy="14"/>
              </a:xfrm>
              <a:prstGeom prst="rect">
                <a:avLst/>
              </a:prstGeom>
              <a:solidFill>
                <a:srgbClr val="0E0083"/>
              </a:solidFill>
              <a:ln w="9525">
                <a:noFill/>
                <a:miter lim="800000"/>
                <a:headEnd/>
                <a:tailEnd/>
              </a:ln>
            </p:spPr>
            <p:txBody>
              <a:bodyPr/>
              <a:lstStyle/>
              <a:p>
                <a:pPr eaLnBrk="0" hangingPunct="0"/>
                <a:endParaRPr lang="pt-PT"/>
              </a:p>
            </p:txBody>
          </p:sp>
          <p:sp>
            <p:nvSpPr>
              <p:cNvPr id="21830" name="Rectangle 604"/>
              <p:cNvSpPr>
                <a:spLocks noChangeArrowheads="1"/>
              </p:cNvSpPr>
              <p:nvPr/>
            </p:nvSpPr>
            <p:spPr bwMode="auto">
              <a:xfrm>
                <a:off x="981" y="3717"/>
                <a:ext cx="1529" cy="22"/>
              </a:xfrm>
              <a:prstGeom prst="rect">
                <a:avLst/>
              </a:prstGeom>
              <a:solidFill>
                <a:srgbClr val="0C0083"/>
              </a:solidFill>
              <a:ln w="9525">
                <a:noFill/>
                <a:miter lim="800000"/>
                <a:headEnd/>
                <a:tailEnd/>
              </a:ln>
            </p:spPr>
            <p:txBody>
              <a:bodyPr/>
              <a:lstStyle/>
              <a:p>
                <a:pPr eaLnBrk="0" hangingPunct="0"/>
                <a:endParaRPr lang="pt-PT"/>
              </a:p>
            </p:txBody>
          </p:sp>
          <p:pic>
            <p:nvPicPr>
              <p:cNvPr id="21831" name="Picture 605"/>
              <p:cNvPicPr>
                <a:picLocks noChangeAspect="1" noChangeArrowheads="1"/>
              </p:cNvPicPr>
              <p:nvPr/>
            </p:nvPicPr>
            <p:blipFill>
              <a:blip r:embed="rId21"/>
              <a:srcRect/>
              <a:stretch>
                <a:fillRect/>
              </a:stretch>
            </p:blipFill>
            <p:spPr bwMode="auto">
              <a:xfrm>
                <a:off x="4183" y="1523"/>
                <a:ext cx="22" cy="1"/>
              </a:xfrm>
              <a:prstGeom prst="rect">
                <a:avLst/>
              </a:prstGeom>
              <a:noFill/>
              <a:ln w="9525">
                <a:noFill/>
                <a:miter lim="800000"/>
                <a:headEnd/>
                <a:tailEnd/>
              </a:ln>
            </p:spPr>
          </p:pic>
          <p:sp>
            <p:nvSpPr>
              <p:cNvPr id="21832" name="Rectangle 606"/>
              <p:cNvSpPr>
                <a:spLocks noChangeArrowheads="1"/>
              </p:cNvSpPr>
              <p:nvPr/>
            </p:nvSpPr>
            <p:spPr bwMode="auto">
              <a:xfrm>
                <a:off x="981" y="3717"/>
                <a:ext cx="1529" cy="22"/>
              </a:xfrm>
              <a:prstGeom prst="rect">
                <a:avLst/>
              </a:prstGeom>
              <a:solidFill>
                <a:srgbClr val="0C0083"/>
              </a:solidFill>
              <a:ln w="9525">
                <a:noFill/>
                <a:miter lim="800000"/>
                <a:headEnd/>
                <a:tailEnd/>
              </a:ln>
            </p:spPr>
            <p:txBody>
              <a:bodyPr/>
              <a:lstStyle/>
              <a:p>
                <a:pPr eaLnBrk="0" hangingPunct="0"/>
                <a:endParaRPr lang="pt-PT"/>
              </a:p>
            </p:txBody>
          </p:sp>
          <p:sp>
            <p:nvSpPr>
              <p:cNvPr id="21833" name="Rectangle 607"/>
              <p:cNvSpPr>
                <a:spLocks noChangeArrowheads="1"/>
              </p:cNvSpPr>
              <p:nvPr/>
            </p:nvSpPr>
            <p:spPr bwMode="auto">
              <a:xfrm>
                <a:off x="981" y="3739"/>
                <a:ext cx="1529" cy="20"/>
              </a:xfrm>
              <a:prstGeom prst="rect">
                <a:avLst/>
              </a:prstGeom>
              <a:solidFill>
                <a:srgbClr val="0A0083"/>
              </a:solidFill>
              <a:ln w="9525">
                <a:noFill/>
                <a:miter lim="800000"/>
                <a:headEnd/>
                <a:tailEnd/>
              </a:ln>
            </p:spPr>
            <p:txBody>
              <a:bodyPr/>
              <a:lstStyle/>
              <a:p>
                <a:pPr eaLnBrk="0" hangingPunct="0"/>
                <a:endParaRPr lang="pt-PT"/>
              </a:p>
            </p:txBody>
          </p:sp>
          <p:pic>
            <p:nvPicPr>
              <p:cNvPr id="21834" name="Picture 608"/>
              <p:cNvPicPr>
                <a:picLocks noChangeAspect="1" noChangeArrowheads="1"/>
              </p:cNvPicPr>
              <p:nvPr/>
            </p:nvPicPr>
            <p:blipFill>
              <a:blip r:embed="rId17"/>
              <a:srcRect/>
              <a:stretch>
                <a:fillRect/>
              </a:stretch>
            </p:blipFill>
            <p:spPr bwMode="auto">
              <a:xfrm>
                <a:off x="4205" y="1523"/>
                <a:ext cx="20" cy="1"/>
              </a:xfrm>
              <a:prstGeom prst="rect">
                <a:avLst/>
              </a:prstGeom>
              <a:noFill/>
              <a:ln w="9525">
                <a:noFill/>
                <a:miter lim="800000"/>
                <a:headEnd/>
                <a:tailEnd/>
              </a:ln>
            </p:spPr>
          </p:pic>
          <p:sp>
            <p:nvSpPr>
              <p:cNvPr id="21835" name="Rectangle 609"/>
              <p:cNvSpPr>
                <a:spLocks noChangeArrowheads="1"/>
              </p:cNvSpPr>
              <p:nvPr/>
            </p:nvSpPr>
            <p:spPr bwMode="auto">
              <a:xfrm>
                <a:off x="981" y="3739"/>
                <a:ext cx="1529" cy="20"/>
              </a:xfrm>
              <a:prstGeom prst="rect">
                <a:avLst/>
              </a:prstGeom>
              <a:solidFill>
                <a:srgbClr val="0A0083"/>
              </a:solidFill>
              <a:ln w="9525">
                <a:noFill/>
                <a:miter lim="800000"/>
                <a:headEnd/>
                <a:tailEnd/>
              </a:ln>
            </p:spPr>
            <p:txBody>
              <a:bodyPr/>
              <a:lstStyle/>
              <a:p>
                <a:pPr eaLnBrk="0" hangingPunct="0"/>
                <a:endParaRPr lang="pt-PT"/>
              </a:p>
            </p:txBody>
          </p:sp>
        </p:grpSp>
        <p:sp>
          <p:nvSpPr>
            <p:cNvPr id="21514" name="Rectangle 611"/>
            <p:cNvSpPr>
              <a:spLocks noChangeArrowheads="1"/>
            </p:cNvSpPr>
            <p:nvPr/>
          </p:nvSpPr>
          <p:spPr bwMode="auto">
            <a:xfrm>
              <a:off x="981" y="3759"/>
              <a:ext cx="1529" cy="14"/>
            </a:xfrm>
            <a:prstGeom prst="rect">
              <a:avLst/>
            </a:prstGeom>
            <a:solidFill>
              <a:srgbClr val="080083"/>
            </a:solidFill>
            <a:ln w="9525">
              <a:noFill/>
              <a:miter lim="800000"/>
              <a:headEnd/>
              <a:tailEnd/>
            </a:ln>
          </p:spPr>
          <p:txBody>
            <a:bodyPr/>
            <a:lstStyle/>
            <a:p>
              <a:pPr eaLnBrk="0" hangingPunct="0"/>
              <a:endParaRPr lang="pt-PT"/>
            </a:p>
          </p:txBody>
        </p:sp>
        <p:pic>
          <p:nvPicPr>
            <p:cNvPr id="21515" name="Picture 612"/>
            <p:cNvPicPr>
              <a:picLocks noChangeAspect="1" noChangeArrowheads="1"/>
            </p:cNvPicPr>
            <p:nvPr/>
          </p:nvPicPr>
          <p:blipFill>
            <a:blip r:embed="rId13"/>
            <a:srcRect/>
            <a:stretch>
              <a:fillRect/>
            </a:stretch>
          </p:blipFill>
          <p:spPr bwMode="auto">
            <a:xfrm>
              <a:off x="4225" y="1523"/>
              <a:ext cx="14" cy="1"/>
            </a:xfrm>
            <a:prstGeom prst="rect">
              <a:avLst/>
            </a:prstGeom>
            <a:noFill/>
            <a:ln w="9525">
              <a:noFill/>
              <a:miter lim="800000"/>
              <a:headEnd/>
              <a:tailEnd/>
            </a:ln>
          </p:spPr>
        </p:pic>
        <p:sp>
          <p:nvSpPr>
            <p:cNvPr id="21516" name="Rectangle 613"/>
            <p:cNvSpPr>
              <a:spLocks noChangeArrowheads="1"/>
            </p:cNvSpPr>
            <p:nvPr/>
          </p:nvSpPr>
          <p:spPr bwMode="auto">
            <a:xfrm>
              <a:off x="981" y="3759"/>
              <a:ext cx="1529" cy="14"/>
            </a:xfrm>
            <a:prstGeom prst="rect">
              <a:avLst/>
            </a:prstGeom>
            <a:solidFill>
              <a:srgbClr val="080083"/>
            </a:solidFill>
            <a:ln w="9525">
              <a:noFill/>
              <a:miter lim="800000"/>
              <a:headEnd/>
              <a:tailEnd/>
            </a:ln>
          </p:spPr>
          <p:txBody>
            <a:bodyPr/>
            <a:lstStyle/>
            <a:p>
              <a:pPr eaLnBrk="0" hangingPunct="0"/>
              <a:endParaRPr lang="pt-PT"/>
            </a:p>
          </p:txBody>
        </p:sp>
        <p:sp>
          <p:nvSpPr>
            <p:cNvPr id="21517" name="Rectangle 614"/>
            <p:cNvSpPr>
              <a:spLocks noChangeArrowheads="1"/>
            </p:cNvSpPr>
            <p:nvPr/>
          </p:nvSpPr>
          <p:spPr bwMode="auto">
            <a:xfrm>
              <a:off x="981" y="3773"/>
              <a:ext cx="1529" cy="22"/>
            </a:xfrm>
            <a:prstGeom prst="rect">
              <a:avLst/>
            </a:prstGeom>
            <a:solidFill>
              <a:srgbClr val="060082"/>
            </a:solidFill>
            <a:ln w="9525">
              <a:noFill/>
              <a:miter lim="800000"/>
              <a:headEnd/>
              <a:tailEnd/>
            </a:ln>
          </p:spPr>
          <p:txBody>
            <a:bodyPr/>
            <a:lstStyle/>
            <a:p>
              <a:pPr eaLnBrk="0" hangingPunct="0"/>
              <a:endParaRPr lang="pt-PT"/>
            </a:p>
          </p:txBody>
        </p:sp>
        <p:sp>
          <p:nvSpPr>
            <p:cNvPr id="21518" name="Rectangle 615"/>
            <p:cNvSpPr>
              <a:spLocks noChangeArrowheads="1"/>
            </p:cNvSpPr>
            <p:nvPr/>
          </p:nvSpPr>
          <p:spPr bwMode="auto">
            <a:xfrm>
              <a:off x="981" y="3795"/>
              <a:ext cx="1529" cy="14"/>
            </a:xfrm>
            <a:prstGeom prst="rect">
              <a:avLst/>
            </a:prstGeom>
            <a:solidFill>
              <a:srgbClr val="040082"/>
            </a:solidFill>
            <a:ln w="9525">
              <a:noFill/>
              <a:miter lim="800000"/>
              <a:headEnd/>
              <a:tailEnd/>
            </a:ln>
          </p:spPr>
          <p:txBody>
            <a:bodyPr/>
            <a:lstStyle/>
            <a:p>
              <a:pPr eaLnBrk="0" hangingPunct="0"/>
              <a:endParaRPr lang="pt-PT"/>
            </a:p>
          </p:txBody>
        </p:sp>
        <p:sp>
          <p:nvSpPr>
            <p:cNvPr id="21519" name="Rectangle 616"/>
            <p:cNvSpPr>
              <a:spLocks noChangeArrowheads="1"/>
            </p:cNvSpPr>
            <p:nvPr/>
          </p:nvSpPr>
          <p:spPr bwMode="auto">
            <a:xfrm>
              <a:off x="981" y="3809"/>
              <a:ext cx="1529" cy="20"/>
            </a:xfrm>
            <a:prstGeom prst="rect">
              <a:avLst/>
            </a:prstGeom>
            <a:solidFill>
              <a:srgbClr val="020082"/>
            </a:solidFill>
            <a:ln w="9525">
              <a:noFill/>
              <a:miter lim="800000"/>
              <a:headEnd/>
              <a:tailEnd/>
            </a:ln>
          </p:spPr>
          <p:txBody>
            <a:bodyPr/>
            <a:lstStyle/>
            <a:p>
              <a:pPr eaLnBrk="0" hangingPunct="0"/>
              <a:endParaRPr lang="pt-PT"/>
            </a:p>
          </p:txBody>
        </p:sp>
        <p:sp>
          <p:nvSpPr>
            <p:cNvPr id="21520" name="Rectangle 617"/>
            <p:cNvSpPr>
              <a:spLocks noChangeArrowheads="1"/>
            </p:cNvSpPr>
            <p:nvPr/>
          </p:nvSpPr>
          <p:spPr bwMode="auto">
            <a:xfrm>
              <a:off x="981" y="3829"/>
              <a:ext cx="1529" cy="5"/>
            </a:xfrm>
            <a:prstGeom prst="rect">
              <a:avLst/>
            </a:prstGeom>
            <a:solidFill>
              <a:srgbClr val="000082"/>
            </a:solidFill>
            <a:ln w="9525">
              <a:noFill/>
              <a:miter lim="800000"/>
              <a:headEnd/>
              <a:tailEnd/>
            </a:ln>
          </p:spPr>
          <p:txBody>
            <a:bodyPr/>
            <a:lstStyle/>
            <a:p>
              <a:pPr eaLnBrk="0" hangingPunct="0"/>
              <a:endParaRPr lang="pt-PT"/>
            </a:p>
          </p:txBody>
        </p:sp>
        <p:sp>
          <p:nvSpPr>
            <p:cNvPr id="21521" name="Rectangle 618"/>
            <p:cNvSpPr>
              <a:spLocks noChangeArrowheads="1"/>
            </p:cNvSpPr>
            <p:nvPr/>
          </p:nvSpPr>
          <p:spPr bwMode="auto">
            <a:xfrm>
              <a:off x="990" y="984"/>
              <a:ext cx="1502" cy="2832"/>
            </a:xfrm>
            <a:prstGeom prst="rect">
              <a:avLst/>
            </a:prstGeom>
            <a:noFill/>
            <a:ln w="28575">
              <a:solidFill>
                <a:srgbClr val="0099FF"/>
              </a:solidFill>
              <a:miter lim="800000"/>
              <a:headEnd/>
              <a:tailEnd/>
            </a:ln>
          </p:spPr>
          <p:txBody>
            <a:bodyPr/>
            <a:lstStyle/>
            <a:p>
              <a:pPr eaLnBrk="0" hangingPunct="0"/>
              <a:endParaRPr lang="pt-PT"/>
            </a:p>
          </p:txBody>
        </p:sp>
        <p:sp>
          <p:nvSpPr>
            <p:cNvPr id="21522" name="Rectangle 619"/>
            <p:cNvSpPr>
              <a:spLocks noChangeArrowheads="1"/>
            </p:cNvSpPr>
            <p:nvPr/>
          </p:nvSpPr>
          <p:spPr bwMode="auto">
            <a:xfrm>
              <a:off x="1057" y="1019"/>
              <a:ext cx="45" cy="156"/>
            </a:xfrm>
            <a:prstGeom prst="rect">
              <a:avLst/>
            </a:prstGeom>
            <a:noFill/>
            <a:ln w="9525">
              <a:noFill/>
              <a:miter lim="800000"/>
              <a:headEnd/>
              <a:tailEnd/>
            </a:ln>
          </p:spPr>
          <p:txBody>
            <a:bodyPr wrap="none" lIns="0" tIns="0" rIns="0" bIns="0">
              <a:spAutoFit/>
            </a:bodyPr>
            <a:lstStyle/>
            <a:p>
              <a:pPr eaLnBrk="0" hangingPunct="0"/>
              <a:r>
                <a:rPr lang="en-GB" sz="1600">
                  <a:solidFill>
                    <a:srgbClr val="000000"/>
                  </a:solidFill>
                </a:rPr>
                <a:t>•</a:t>
              </a:r>
              <a:endParaRPr lang="en-GB"/>
            </a:p>
          </p:txBody>
        </p:sp>
        <p:sp>
          <p:nvSpPr>
            <p:cNvPr id="21523" name="Rectangle 620"/>
            <p:cNvSpPr>
              <a:spLocks noChangeArrowheads="1"/>
            </p:cNvSpPr>
            <p:nvPr/>
          </p:nvSpPr>
          <p:spPr bwMode="auto">
            <a:xfrm>
              <a:off x="1273" y="1019"/>
              <a:ext cx="725" cy="156"/>
            </a:xfrm>
            <a:prstGeom prst="rect">
              <a:avLst/>
            </a:prstGeom>
            <a:noFill/>
            <a:ln w="9525">
              <a:noFill/>
              <a:miter lim="800000"/>
              <a:headEnd/>
              <a:tailEnd/>
            </a:ln>
          </p:spPr>
          <p:txBody>
            <a:bodyPr wrap="none" lIns="0" tIns="0" rIns="0" bIns="0">
              <a:spAutoFit/>
            </a:bodyPr>
            <a:lstStyle/>
            <a:p>
              <a:pPr eaLnBrk="0" hangingPunct="0"/>
              <a:r>
                <a:rPr lang="en-GB" sz="1600">
                  <a:solidFill>
                    <a:srgbClr val="000000"/>
                  </a:solidFill>
                </a:rPr>
                <a:t>Investigação</a:t>
              </a:r>
              <a:endParaRPr lang="en-GB"/>
            </a:p>
          </p:txBody>
        </p:sp>
        <p:sp>
          <p:nvSpPr>
            <p:cNvPr id="21524" name="Rectangle 621"/>
            <p:cNvSpPr>
              <a:spLocks noChangeArrowheads="1"/>
            </p:cNvSpPr>
            <p:nvPr/>
          </p:nvSpPr>
          <p:spPr bwMode="auto">
            <a:xfrm>
              <a:off x="2027" y="1019"/>
              <a:ext cx="386" cy="156"/>
            </a:xfrm>
            <a:prstGeom prst="rect">
              <a:avLst/>
            </a:prstGeom>
            <a:noFill/>
            <a:ln w="9525">
              <a:noFill/>
              <a:miter lim="800000"/>
              <a:headEnd/>
              <a:tailEnd/>
            </a:ln>
          </p:spPr>
          <p:txBody>
            <a:bodyPr wrap="none" lIns="0" tIns="0" rIns="0" bIns="0">
              <a:spAutoFit/>
            </a:bodyPr>
            <a:lstStyle/>
            <a:p>
              <a:pPr eaLnBrk="0" hangingPunct="0"/>
              <a:r>
                <a:rPr lang="en-GB" sz="1600">
                  <a:solidFill>
                    <a:srgbClr val="000000"/>
                  </a:solidFill>
                </a:rPr>
                <a:t>Básica</a:t>
              </a:r>
              <a:endParaRPr lang="en-GB"/>
            </a:p>
          </p:txBody>
        </p:sp>
        <p:sp>
          <p:nvSpPr>
            <p:cNvPr id="21525" name="Rectangle 622"/>
            <p:cNvSpPr>
              <a:spLocks noChangeArrowheads="1"/>
            </p:cNvSpPr>
            <p:nvPr/>
          </p:nvSpPr>
          <p:spPr bwMode="auto">
            <a:xfrm>
              <a:off x="1057" y="1359"/>
              <a:ext cx="45" cy="156"/>
            </a:xfrm>
            <a:prstGeom prst="rect">
              <a:avLst/>
            </a:prstGeom>
            <a:noFill/>
            <a:ln w="9525">
              <a:noFill/>
              <a:miter lim="800000"/>
              <a:headEnd/>
              <a:tailEnd/>
            </a:ln>
          </p:spPr>
          <p:txBody>
            <a:bodyPr wrap="none" lIns="0" tIns="0" rIns="0" bIns="0">
              <a:spAutoFit/>
            </a:bodyPr>
            <a:lstStyle/>
            <a:p>
              <a:pPr eaLnBrk="0" hangingPunct="0"/>
              <a:r>
                <a:rPr lang="en-GB" sz="1600">
                  <a:solidFill>
                    <a:srgbClr val="000000"/>
                  </a:solidFill>
                </a:rPr>
                <a:t>•</a:t>
              </a:r>
              <a:endParaRPr lang="en-GB"/>
            </a:p>
          </p:txBody>
        </p:sp>
        <p:sp>
          <p:nvSpPr>
            <p:cNvPr id="21526" name="Rectangle 623"/>
            <p:cNvSpPr>
              <a:spLocks noChangeArrowheads="1"/>
            </p:cNvSpPr>
            <p:nvPr/>
          </p:nvSpPr>
          <p:spPr bwMode="auto">
            <a:xfrm>
              <a:off x="1273" y="1359"/>
              <a:ext cx="725" cy="156"/>
            </a:xfrm>
            <a:prstGeom prst="rect">
              <a:avLst/>
            </a:prstGeom>
            <a:noFill/>
            <a:ln w="9525">
              <a:noFill/>
              <a:miter lim="800000"/>
              <a:headEnd/>
              <a:tailEnd/>
            </a:ln>
          </p:spPr>
          <p:txBody>
            <a:bodyPr wrap="none" lIns="0" tIns="0" rIns="0" bIns="0">
              <a:spAutoFit/>
            </a:bodyPr>
            <a:lstStyle/>
            <a:p>
              <a:pPr eaLnBrk="0" hangingPunct="0"/>
              <a:r>
                <a:rPr lang="en-GB" sz="1600">
                  <a:solidFill>
                    <a:srgbClr val="000000"/>
                  </a:solidFill>
                </a:rPr>
                <a:t>Investigação</a:t>
              </a:r>
              <a:endParaRPr lang="en-GB"/>
            </a:p>
          </p:txBody>
        </p:sp>
        <p:sp>
          <p:nvSpPr>
            <p:cNvPr id="21527" name="Rectangle 624"/>
            <p:cNvSpPr>
              <a:spLocks noChangeArrowheads="1"/>
            </p:cNvSpPr>
            <p:nvPr/>
          </p:nvSpPr>
          <p:spPr bwMode="auto">
            <a:xfrm>
              <a:off x="1273" y="1498"/>
              <a:ext cx="494" cy="155"/>
            </a:xfrm>
            <a:prstGeom prst="rect">
              <a:avLst/>
            </a:prstGeom>
            <a:noFill/>
            <a:ln w="9525">
              <a:noFill/>
              <a:miter lim="800000"/>
              <a:headEnd/>
              <a:tailEnd/>
            </a:ln>
          </p:spPr>
          <p:txBody>
            <a:bodyPr wrap="none" lIns="0" tIns="0" rIns="0" bIns="0">
              <a:spAutoFit/>
            </a:bodyPr>
            <a:lstStyle/>
            <a:p>
              <a:pPr eaLnBrk="0" hangingPunct="0"/>
              <a:r>
                <a:rPr lang="en-GB" sz="1600">
                  <a:solidFill>
                    <a:srgbClr val="000000"/>
                  </a:solidFill>
                </a:rPr>
                <a:t>Aplicada</a:t>
              </a:r>
              <a:endParaRPr lang="en-GB"/>
            </a:p>
          </p:txBody>
        </p:sp>
        <p:sp>
          <p:nvSpPr>
            <p:cNvPr id="21528" name="Rectangle 625"/>
            <p:cNvSpPr>
              <a:spLocks noChangeArrowheads="1"/>
            </p:cNvSpPr>
            <p:nvPr/>
          </p:nvSpPr>
          <p:spPr bwMode="auto">
            <a:xfrm>
              <a:off x="1797" y="1498"/>
              <a:ext cx="107" cy="154"/>
            </a:xfrm>
            <a:prstGeom prst="rect">
              <a:avLst/>
            </a:prstGeom>
            <a:noFill/>
            <a:ln w="9525">
              <a:noFill/>
              <a:miter lim="800000"/>
              <a:headEnd/>
              <a:tailEnd/>
            </a:ln>
          </p:spPr>
          <p:txBody>
            <a:bodyPr wrap="none" lIns="0" tIns="0" rIns="0" bIns="0">
              <a:spAutoFit/>
            </a:bodyPr>
            <a:lstStyle/>
            <a:p>
              <a:pPr eaLnBrk="0" hangingPunct="0"/>
              <a:r>
                <a:rPr lang="en-GB" sz="1600">
                  <a:solidFill>
                    <a:srgbClr val="000000"/>
                  </a:solidFill>
                </a:rPr>
                <a:t>e </a:t>
              </a:r>
              <a:endParaRPr lang="en-GB"/>
            </a:p>
          </p:txBody>
        </p:sp>
        <p:sp>
          <p:nvSpPr>
            <p:cNvPr id="21529" name="Rectangle 626"/>
            <p:cNvSpPr>
              <a:spLocks noChangeArrowheads="1"/>
            </p:cNvSpPr>
            <p:nvPr/>
          </p:nvSpPr>
          <p:spPr bwMode="auto">
            <a:xfrm>
              <a:off x="1273" y="1637"/>
              <a:ext cx="989" cy="155"/>
            </a:xfrm>
            <a:prstGeom prst="rect">
              <a:avLst/>
            </a:prstGeom>
            <a:noFill/>
            <a:ln w="9525">
              <a:noFill/>
              <a:miter lim="800000"/>
              <a:headEnd/>
              <a:tailEnd/>
            </a:ln>
          </p:spPr>
          <p:txBody>
            <a:bodyPr wrap="none" lIns="0" tIns="0" rIns="0" bIns="0">
              <a:spAutoFit/>
            </a:bodyPr>
            <a:lstStyle/>
            <a:p>
              <a:pPr eaLnBrk="0" hangingPunct="0"/>
              <a:r>
                <a:rPr lang="en-GB" sz="1600">
                  <a:solidFill>
                    <a:srgbClr val="000000"/>
                  </a:solidFill>
                </a:rPr>
                <a:t>Desenvolvimento</a:t>
              </a:r>
              <a:endParaRPr lang="en-GB"/>
            </a:p>
          </p:txBody>
        </p:sp>
        <p:sp>
          <p:nvSpPr>
            <p:cNvPr id="21530" name="Rectangle 627"/>
            <p:cNvSpPr>
              <a:spLocks noChangeArrowheads="1"/>
            </p:cNvSpPr>
            <p:nvPr/>
          </p:nvSpPr>
          <p:spPr bwMode="auto">
            <a:xfrm>
              <a:off x="1273" y="1776"/>
              <a:ext cx="694" cy="155"/>
            </a:xfrm>
            <a:prstGeom prst="rect">
              <a:avLst/>
            </a:prstGeom>
            <a:noFill/>
            <a:ln w="9525">
              <a:noFill/>
              <a:miter lim="800000"/>
              <a:headEnd/>
              <a:tailEnd/>
            </a:ln>
          </p:spPr>
          <p:txBody>
            <a:bodyPr wrap="none" lIns="0" tIns="0" rIns="0" bIns="0">
              <a:spAutoFit/>
            </a:bodyPr>
            <a:lstStyle/>
            <a:p>
              <a:pPr eaLnBrk="0" hangingPunct="0"/>
              <a:r>
                <a:rPr lang="en-GB" sz="1600">
                  <a:solidFill>
                    <a:srgbClr val="000000"/>
                  </a:solidFill>
                </a:rPr>
                <a:t>Tecnológico</a:t>
              </a:r>
              <a:endParaRPr lang="en-GB"/>
            </a:p>
          </p:txBody>
        </p:sp>
        <p:sp>
          <p:nvSpPr>
            <p:cNvPr id="21531" name="Rectangle 628"/>
            <p:cNvSpPr>
              <a:spLocks noChangeArrowheads="1"/>
            </p:cNvSpPr>
            <p:nvPr/>
          </p:nvSpPr>
          <p:spPr bwMode="auto">
            <a:xfrm>
              <a:off x="1057" y="2116"/>
              <a:ext cx="45" cy="154"/>
            </a:xfrm>
            <a:prstGeom prst="rect">
              <a:avLst/>
            </a:prstGeom>
            <a:noFill/>
            <a:ln w="9525">
              <a:noFill/>
              <a:miter lim="800000"/>
              <a:headEnd/>
              <a:tailEnd/>
            </a:ln>
          </p:spPr>
          <p:txBody>
            <a:bodyPr wrap="none" lIns="0" tIns="0" rIns="0" bIns="0">
              <a:spAutoFit/>
            </a:bodyPr>
            <a:lstStyle/>
            <a:p>
              <a:pPr eaLnBrk="0" hangingPunct="0"/>
              <a:r>
                <a:rPr lang="en-GB" sz="1600">
                  <a:solidFill>
                    <a:srgbClr val="000000"/>
                  </a:solidFill>
                </a:rPr>
                <a:t>•</a:t>
              </a:r>
              <a:endParaRPr lang="en-GB"/>
            </a:p>
          </p:txBody>
        </p:sp>
        <p:sp>
          <p:nvSpPr>
            <p:cNvPr id="21532" name="Rectangle 629"/>
            <p:cNvSpPr>
              <a:spLocks noChangeArrowheads="1"/>
            </p:cNvSpPr>
            <p:nvPr/>
          </p:nvSpPr>
          <p:spPr bwMode="auto">
            <a:xfrm>
              <a:off x="1273" y="2116"/>
              <a:ext cx="840" cy="155"/>
            </a:xfrm>
            <a:prstGeom prst="rect">
              <a:avLst/>
            </a:prstGeom>
            <a:noFill/>
            <a:ln w="9525">
              <a:noFill/>
              <a:miter lim="800000"/>
              <a:headEnd/>
              <a:tailEnd/>
            </a:ln>
          </p:spPr>
          <p:txBody>
            <a:bodyPr wrap="none" lIns="0" tIns="0" rIns="0" bIns="0">
              <a:spAutoFit/>
            </a:bodyPr>
            <a:lstStyle/>
            <a:p>
              <a:pPr eaLnBrk="0" hangingPunct="0"/>
              <a:r>
                <a:rPr lang="en-GB" sz="1600">
                  <a:solidFill>
                    <a:srgbClr val="000000"/>
                  </a:solidFill>
                </a:rPr>
                <a:t>Demonstração</a:t>
              </a:r>
              <a:endParaRPr lang="en-GB"/>
            </a:p>
          </p:txBody>
        </p:sp>
        <p:sp>
          <p:nvSpPr>
            <p:cNvPr id="21533" name="Rectangle 630"/>
            <p:cNvSpPr>
              <a:spLocks noChangeArrowheads="1"/>
            </p:cNvSpPr>
            <p:nvPr/>
          </p:nvSpPr>
          <p:spPr bwMode="auto">
            <a:xfrm>
              <a:off x="2140" y="2116"/>
              <a:ext cx="178" cy="154"/>
            </a:xfrm>
            <a:prstGeom prst="rect">
              <a:avLst/>
            </a:prstGeom>
            <a:noFill/>
            <a:ln w="9525">
              <a:noFill/>
              <a:miter lim="800000"/>
              <a:headEnd/>
              <a:tailEnd/>
            </a:ln>
          </p:spPr>
          <p:txBody>
            <a:bodyPr wrap="none" lIns="0" tIns="0" rIns="0" bIns="0">
              <a:spAutoFit/>
            </a:bodyPr>
            <a:lstStyle/>
            <a:p>
              <a:pPr eaLnBrk="0" hangingPunct="0"/>
              <a:r>
                <a:rPr lang="en-GB" sz="1600">
                  <a:solidFill>
                    <a:srgbClr val="000000"/>
                  </a:solidFill>
                </a:rPr>
                <a:t>de </a:t>
              </a:r>
              <a:endParaRPr lang="en-GB"/>
            </a:p>
          </p:txBody>
        </p:sp>
        <p:sp>
          <p:nvSpPr>
            <p:cNvPr id="21534" name="Rectangle 631"/>
            <p:cNvSpPr>
              <a:spLocks noChangeArrowheads="1"/>
            </p:cNvSpPr>
            <p:nvPr/>
          </p:nvSpPr>
          <p:spPr bwMode="auto">
            <a:xfrm>
              <a:off x="1273" y="2255"/>
              <a:ext cx="538" cy="155"/>
            </a:xfrm>
            <a:prstGeom prst="rect">
              <a:avLst/>
            </a:prstGeom>
            <a:noFill/>
            <a:ln w="9525">
              <a:noFill/>
              <a:miter lim="800000"/>
              <a:headEnd/>
              <a:tailEnd/>
            </a:ln>
          </p:spPr>
          <p:txBody>
            <a:bodyPr wrap="none" lIns="0" tIns="0" rIns="0" bIns="0">
              <a:spAutoFit/>
            </a:bodyPr>
            <a:lstStyle/>
            <a:p>
              <a:pPr eaLnBrk="0" hangingPunct="0"/>
              <a:r>
                <a:rPr lang="en-GB" sz="1600">
                  <a:solidFill>
                    <a:srgbClr val="000000"/>
                  </a:solidFill>
                </a:rPr>
                <a:t>Projectos</a:t>
              </a:r>
              <a:endParaRPr lang="en-GB"/>
            </a:p>
          </p:txBody>
        </p:sp>
        <p:sp>
          <p:nvSpPr>
            <p:cNvPr id="21535" name="Rectangle 632"/>
            <p:cNvSpPr>
              <a:spLocks noChangeArrowheads="1"/>
            </p:cNvSpPr>
            <p:nvPr/>
          </p:nvSpPr>
          <p:spPr bwMode="auto">
            <a:xfrm>
              <a:off x="1841" y="2255"/>
              <a:ext cx="322" cy="155"/>
            </a:xfrm>
            <a:prstGeom prst="rect">
              <a:avLst/>
            </a:prstGeom>
            <a:noFill/>
            <a:ln w="9525">
              <a:noFill/>
              <a:miter lim="800000"/>
              <a:headEnd/>
              <a:tailEnd/>
            </a:ln>
          </p:spPr>
          <p:txBody>
            <a:bodyPr wrap="none" lIns="0" tIns="0" rIns="0" bIns="0">
              <a:spAutoFit/>
            </a:bodyPr>
            <a:lstStyle/>
            <a:p>
              <a:pPr eaLnBrk="0" hangingPunct="0"/>
              <a:r>
                <a:rPr lang="en-GB" sz="1600">
                  <a:solidFill>
                    <a:srgbClr val="000000"/>
                  </a:solidFill>
                </a:rPr>
                <a:t>Piloto</a:t>
              </a:r>
              <a:endParaRPr lang="en-GB"/>
            </a:p>
          </p:txBody>
        </p:sp>
        <p:sp>
          <p:nvSpPr>
            <p:cNvPr id="21536" name="Rectangle 633"/>
            <p:cNvSpPr>
              <a:spLocks noChangeArrowheads="1"/>
            </p:cNvSpPr>
            <p:nvPr/>
          </p:nvSpPr>
          <p:spPr bwMode="auto">
            <a:xfrm>
              <a:off x="1057" y="2595"/>
              <a:ext cx="45" cy="154"/>
            </a:xfrm>
            <a:prstGeom prst="rect">
              <a:avLst/>
            </a:prstGeom>
            <a:noFill/>
            <a:ln w="9525">
              <a:noFill/>
              <a:miter lim="800000"/>
              <a:headEnd/>
              <a:tailEnd/>
            </a:ln>
          </p:spPr>
          <p:txBody>
            <a:bodyPr wrap="none" lIns="0" tIns="0" rIns="0" bIns="0">
              <a:spAutoFit/>
            </a:bodyPr>
            <a:lstStyle/>
            <a:p>
              <a:pPr eaLnBrk="0" hangingPunct="0"/>
              <a:r>
                <a:rPr lang="en-GB" sz="1600">
                  <a:solidFill>
                    <a:srgbClr val="000000"/>
                  </a:solidFill>
                </a:rPr>
                <a:t>•</a:t>
              </a:r>
              <a:endParaRPr lang="en-GB"/>
            </a:p>
          </p:txBody>
        </p:sp>
        <p:sp>
          <p:nvSpPr>
            <p:cNvPr id="21537" name="Rectangle 634"/>
            <p:cNvSpPr>
              <a:spLocks noChangeArrowheads="1"/>
            </p:cNvSpPr>
            <p:nvPr/>
          </p:nvSpPr>
          <p:spPr bwMode="auto">
            <a:xfrm>
              <a:off x="1273" y="2595"/>
              <a:ext cx="517" cy="155"/>
            </a:xfrm>
            <a:prstGeom prst="rect">
              <a:avLst/>
            </a:prstGeom>
            <a:noFill/>
            <a:ln w="9525">
              <a:noFill/>
              <a:miter lim="800000"/>
              <a:headEnd/>
              <a:tailEnd/>
            </a:ln>
          </p:spPr>
          <p:txBody>
            <a:bodyPr wrap="none" lIns="0" tIns="0" rIns="0" bIns="0">
              <a:spAutoFit/>
            </a:bodyPr>
            <a:lstStyle/>
            <a:p>
              <a:pPr eaLnBrk="0" hangingPunct="0"/>
              <a:r>
                <a:rPr lang="en-GB" sz="1600">
                  <a:solidFill>
                    <a:srgbClr val="000000"/>
                  </a:solidFill>
                </a:rPr>
                <a:t>Produtos</a:t>
              </a:r>
              <a:endParaRPr lang="en-GB"/>
            </a:p>
          </p:txBody>
        </p:sp>
        <p:sp>
          <p:nvSpPr>
            <p:cNvPr id="21538" name="Rectangle 635"/>
            <p:cNvSpPr>
              <a:spLocks noChangeArrowheads="1"/>
            </p:cNvSpPr>
            <p:nvPr/>
          </p:nvSpPr>
          <p:spPr bwMode="auto">
            <a:xfrm>
              <a:off x="1273" y="2733"/>
              <a:ext cx="645" cy="156"/>
            </a:xfrm>
            <a:prstGeom prst="rect">
              <a:avLst/>
            </a:prstGeom>
            <a:noFill/>
            <a:ln w="9525">
              <a:noFill/>
              <a:miter lim="800000"/>
              <a:headEnd/>
              <a:tailEnd/>
            </a:ln>
          </p:spPr>
          <p:txBody>
            <a:bodyPr wrap="none" lIns="0" tIns="0" rIns="0" bIns="0">
              <a:spAutoFit/>
            </a:bodyPr>
            <a:lstStyle/>
            <a:p>
              <a:pPr eaLnBrk="0" hangingPunct="0"/>
              <a:r>
                <a:rPr lang="en-GB" sz="1600">
                  <a:solidFill>
                    <a:srgbClr val="000000"/>
                  </a:solidFill>
                </a:rPr>
                <a:t>Comerciais</a:t>
              </a:r>
              <a:endParaRPr lang="en-GB"/>
            </a:p>
          </p:txBody>
        </p:sp>
        <p:sp>
          <p:nvSpPr>
            <p:cNvPr id="21539" name="Rectangle 636"/>
            <p:cNvSpPr>
              <a:spLocks noChangeArrowheads="1"/>
            </p:cNvSpPr>
            <p:nvPr/>
          </p:nvSpPr>
          <p:spPr bwMode="auto">
            <a:xfrm>
              <a:off x="1057" y="3243"/>
              <a:ext cx="45" cy="154"/>
            </a:xfrm>
            <a:prstGeom prst="rect">
              <a:avLst/>
            </a:prstGeom>
            <a:noFill/>
            <a:ln w="9525">
              <a:noFill/>
              <a:miter lim="800000"/>
              <a:headEnd/>
              <a:tailEnd/>
            </a:ln>
          </p:spPr>
          <p:txBody>
            <a:bodyPr wrap="none" lIns="0" tIns="0" rIns="0" bIns="0">
              <a:spAutoFit/>
            </a:bodyPr>
            <a:lstStyle/>
            <a:p>
              <a:pPr eaLnBrk="0" hangingPunct="0"/>
              <a:r>
                <a:rPr lang="en-GB" sz="1600">
                  <a:solidFill>
                    <a:srgbClr val="000000"/>
                  </a:solidFill>
                </a:rPr>
                <a:t>•</a:t>
              </a:r>
              <a:endParaRPr lang="en-GB"/>
            </a:p>
          </p:txBody>
        </p:sp>
        <p:sp>
          <p:nvSpPr>
            <p:cNvPr id="21540" name="Rectangle 637"/>
            <p:cNvSpPr>
              <a:spLocks noChangeArrowheads="1"/>
            </p:cNvSpPr>
            <p:nvPr/>
          </p:nvSpPr>
          <p:spPr bwMode="auto">
            <a:xfrm>
              <a:off x="1273" y="3243"/>
              <a:ext cx="503" cy="155"/>
            </a:xfrm>
            <a:prstGeom prst="rect">
              <a:avLst/>
            </a:prstGeom>
            <a:noFill/>
            <a:ln w="9525">
              <a:noFill/>
              <a:miter lim="800000"/>
              <a:headEnd/>
              <a:tailEnd/>
            </a:ln>
          </p:spPr>
          <p:txBody>
            <a:bodyPr wrap="none" lIns="0" tIns="0" rIns="0" bIns="0">
              <a:spAutoFit/>
            </a:bodyPr>
            <a:lstStyle/>
            <a:p>
              <a:pPr eaLnBrk="0" hangingPunct="0"/>
              <a:r>
                <a:rPr lang="en-GB" sz="1600">
                  <a:solidFill>
                    <a:srgbClr val="000000"/>
                  </a:solidFill>
                </a:rPr>
                <a:t>Mercado</a:t>
              </a:r>
              <a:endParaRPr lang="en-GB"/>
            </a:p>
          </p:txBody>
        </p:sp>
        <p:sp>
          <p:nvSpPr>
            <p:cNvPr id="21541" name="Rectangle 638"/>
            <p:cNvSpPr>
              <a:spLocks noChangeArrowheads="1"/>
            </p:cNvSpPr>
            <p:nvPr/>
          </p:nvSpPr>
          <p:spPr bwMode="auto">
            <a:xfrm>
              <a:off x="1807" y="3243"/>
              <a:ext cx="72" cy="154"/>
            </a:xfrm>
            <a:prstGeom prst="rect">
              <a:avLst/>
            </a:prstGeom>
            <a:noFill/>
            <a:ln w="9525">
              <a:noFill/>
              <a:miter lim="800000"/>
              <a:headEnd/>
              <a:tailEnd/>
            </a:ln>
          </p:spPr>
          <p:txBody>
            <a:bodyPr wrap="none" lIns="0" tIns="0" rIns="0" bIns="0">
              <a:spAutoFit/>
            </a:bodyPr>
            <a:lstStyle/>
            <a:p>
              <a:pPr eaLnBrk="0" hangingPunct="0"/>
              <a:r>
                <a:rPr lang="en-GB" sz="1600">
                  <a:solidFill>
                    <a:srgbClr val="000000"/>
                  </a:solidFill>
                </a:rPr>
                <a:t>/ </a:t>
              </a:r>
              <a:endParaRPr lang="en-GB"/>
            </a:p>
          </p:txBody>
        </p:sp>
        <p:sp>
          <p:nvSpPr>
            <p:cNvPr id="21542" name="Rectangle 639"/>
            <p:cNvSpPr>
              <a:spLocks noChangeArrowheads="1"/>
            </p:cNvSpPr>
            <p:nvPr/>
          </p:nvSpPr>
          <p:spPr bwMode="auto">
            <a:xfrm>
              <a:off x="1878" y="3243"/>
              <a:ext cx="494" cy="155"/>
            </a:xfrm>
            <a:prstGeom prst="rect">
              <a:avLst/>
            </a:prstGeom>
            <a:noFill/>
            <a:ln w="9525">
              <a:noFill/>
              <a:miter lim="800000"/>
              <a:headEnd/>
              <a:tailEnd/>
            </a:ln>
          </p:spPr>
          <p:txBody>
            <a:bodyPr wrap="none" lIns="0" tIns="0" rIns="0" bIns="0">
              <a:spAutoFit/>
            </a:bodyPr>
            <a:lstStyle/>
            <a:p>
              <a:pPr eaLnBrk="0" hangingPunct="0"/>
              <a:r>
                <a:rPr lang="en-GB" sz="1600">
                  <a:solidFill>
                    <a:srgbClr val="000000"/>
                  </a:solidFill>
                </a:rPr>
                <a:t>Serviços</a:t>
              </a:r>
              <a:endParaRPr lang="en-GB"/>
            </a:p>
          </p:txBody>
        </p:sp>
        <p:sp>
          <p:nvSpPr>
            <p:cNvPr id="21543" name="Rectangle 640"/>
            <p:cNvSpPr>
              <a:spLocks noChangeArrowheads="1"/>
            </p:cNvSpPr>
            <p:nvPr/>
          </p:nvSpPr>
          <p:spPr bwMode="auto">
            <a:xfrm>
              <a:off x="2523" y="975"/>
              <a:ext cx="2766" cy="239"/>
            </a:xfrm>
            <a:prstGeom prst="rect">
              <a:avLst/>
            </a:prstGeom>
            <a:solidFill>
              <a:srgbClr val="BBE0E3"/>
            </a:solidFill>
            <a:ln w="9525">
              <a:noFill/>
              <a:miter lim="800000"/>
              <a:headEnd/>
              <a:tailEnd/>
            </a:ln>
          </p:spPr>
          <p:txBody>
            <a:bodyPr/>
            <a:lstStyle/>
            <a:p>
              <a:pPr eaLnBrk="0" hangingPunct="0"/>
              <a:endParaRPr lang="pt-PT"/>
            </a:p>
          </p:txBody>
        </p:sp>
        <p:sp>
          <p:nvSpPr>
            <p:cNvPr id="21544" name="Rectangle 641"/>
            <p:cNvSpPr>
              <a:spLocks noChangeArrowheads="1"/>
            </p:cNvSpPr>
            <p:nvPr/>
          </p:nvSpPr>
          <p:spPr bwMode="auto">
            <a:xfrm>
              <a:off x="2523" y="1214"/>
              <a:ext cx="2766" cy="111"/>
            </a:xfrm>
            <a:prstGeom prst="rect">
              <a:avLst/>
            </a:prstGeom>
            <a:solidFill>
              <a:srgbClr val="BADFE1"/>
            </a:solidFill>
            <a:ln w="9525">
              <a:noFill/>
              <a:miter lim="800000"/>
              <a:headEnd/>
              <a:tailEnd/>
            </a:ln>
          </p:spPr>
          <p:txBody>
            <a:bodyPr/>
            <a:lstStyle/>
            <a:p>
              <a:pPr eaLnBrk="0" hangingPunct="0"/>
              <a:endParaRPr lang="pt-PT"/>
            </a:p>
          </p:txBody>
        </p:sp>
        <p:sp>
          <p:nvSpPr>
            <p:cNvPr id="21545" name="Rectangle 642"/>
            <p:cNvSpPr>
              <a:spLocks noChangeArrowheads="1"/>
            </p:cNvSpPr>
            <p:nvPr/>
          </p:nvSpPr>
          <p:spPr bwMode="auto">
            <a:xfrm>
              <a:off x="2523" y="1325"/>
              <a:ext cx="2766" cy="133"/>
            </a:xfrm>
            <a:prstGeom prst="rect">
              <a:avLst/>
            </a:prstGeom>
            <a:solidFill>
              <a:srgbClr val="B9DDE0"/>
            </a:solidFill>
            <a:ln w="9525">
              <a:noFill/>
              <a:miter lim="800000"/>
              <a:headEnd/>
              <a:tailEnd/>
            </a:ln>
          </p:spPr>
          <p:txBody>
            <a:bodyPr/>
            <a:lstStyle/>
            <a:p>
              <a:pPr eaLnBrk="0" hangingPunct="0"/>
              <a:endParaRPr lang="pt-PT"/>
            </a:p>
          </p:txBody>
        </p:sp>
        <p:sp>
          <p:nvSpPr>
            <p:cNvPr id="21546" name="Rectangle 643"/>
            <p:cNvSpPr>
              <a:spLocks noChangeArrowheads="1"/>
            </p:cNvSpPr>
            <p:nvPr/>
          </p:nvSpPr>
          <p:spPr bwMode="auto">
            <a:xfrm>
              <a:off x="2523" y="1458"/>
              <a:ext cx="2766" cy="89"/>
            </a:xfrm>
            <a:prstGeom prst="rect">
              <a:avLst/>
            </a:prstGeom>
            <a:solidFill>
              <a:srgbClr val="B7DCDF"/>
            </a:solidFill>
            <a:ln w="9525">
              <a:noFill/>
              <a:miter lim="800000"/>
              <a:headEnd/>
              <a:tailEnd/>
            </a:ln>
          </p:spPr>
          <p:txBody>
            <a:bodyPr/>
            <a:lstStyle/>
            <a:p>
              <a:pPr eaLnBrk="0" hangingPunct="0"/>
              <a:endParaRPr lang="pt-PT"/>
            </a:p>
          </p:txBody>
        </p:sp>
        <p:sp>
          <p:nvSpPr>
            <p:cNvPr id="21547" name="Rectangle 644"/>
            <p:cNvSpPr>
              <a:spLocks noChangeArrowheads="1"/>
            </p:cNvSpPr>
            <p:nvPr/>
          </p:nvSpPr>
          <p:spPr bwMode="auto">
            <a:xfrm>
              <a:off x="2523" y="1547"/>
              <a:ext cx="2766" cy="111"/>
            </a:xfrm>
            <a:prstGeom prst="rect">
              <a:avLst/>
            </a:prstGeom>
            <a:solidFill>
              <a:srgbClr val="B6DADD"/>
            </a:solidFill>
            <a:ln w="9525">
              <a:noFill/>
              <a:miter lim="800000"/>
              <a:headEnd/>
              <a:tailEnd/>
            </a:ln>
          </p:spPr>
          <p:txBody>
            <a:bodyPr/>
            <a:lstStyle/>
            <a:p>
              <a:pPr eaLnBrk="0" hangingPunct="0"/>
              <a:endParaRPr lang="pt-PT"/>
            </a:p>
          </p:txBody>
        </p:sp>
        <p:sp>
          <p:nvSpPr>
            <p:cNvPr id="21548" name="Rectangle 645"/>
            <p:cNvSpPr>
              <a:spLocks noChangeArrowheads="1"/>
            </p:cNvSpPr>
            <p:nvPr/>
          </p:nvSpPr>
          <p:spPr bwMode="auto">
            <a:xfrm>
              <a:off x="2523" y="1658"/>
              <a:ext cx="2766" cy="66"/>
            </a:xfrm>
            <a:prstGeom prst="rect">
              <a:avLst/>
            </a:prstGeom>
            <a:solidFill>
              <a:srgbClr val="B5D8DB"/>
            </a:solidFill>
            <a:ln w="9525">
              <a:noFill/>
              <a:miter lim="800000"/>
              <a:headEnd/>
              <a:tailEnd/>
            </a:ln>
          </p:spPr>
          <p:txBody>
            <a:bodyPr/>
            <a:lstStyle/>
            <a:p>
              <a:pPr eaLnBrk="0" hangingPunct="0"/>
              <a:endParaRPr lang="pt-PT"/>
            </a:p>
          </p:txBody>
        </p:sp>
        <p:sp>
          <p:nvSpPr>
            <p:cNvPr id="21549" name="Rectangle 646"/>
            <p:cNvSpPr>
              <a:spLocks noChangeArrowheads="1"/>
            </p:cNvSpPr>
            <p:nvPr/>
          </p:nvSpPr>
          <p:spPr bwMode="auto">
            <a:xfrm>
              <a:off x="2523" y="1724"/>
              <a:ext cx="2766" cy="67"/>
            </a:xfrm>
            <a:prstGeom prst="rect">
              <a:avLst/>
            </a:prstGeom>
            <a:solidFill>
              <a:srgbClr val="B3D7DA"/>
            </a:solidFill>
            <a:ln w="9525">
              <a:noFill/>
              <a:miter lim="800000"/>
              <a:headEnd/>
              <a:tailEnd/>
            </a:ln>
          </p:spPr>
          <p:txBody>
            <a:bodyPr/>
            <a:lstStyle/>
            <a:p>
              <a:pPr eaLnBrk="0" hangingPunct="0"/>
              <a:endParaRPr lang="pt-PT"/>
            </a:p>
          </p:txBody>
        </p:sp>
        <p:sp>
          <p:nvSpPr>
            <p:cNvPr id="21550" name="Rectangle 647"/>
            <p:cNvSpPr>
              <a:spLocks noChangeArrowheads="1"/>
            </p:cNvSpPr>
            <p:nvPr/>
          </p:nvSpPr>
          <p:spPr bwMode="auto">
            <a:xfrm>
              <a:off x="2523" y="1791"/>
              <a:ext cx="2766" cy="78"/>
            </a:xfrm>
            <a:prstGeom prst="rect">
              <a:avLst/>
            </a:prstGeom>
            <a:solidFill>
              <a:srgbClr val="B2D5D8"/>
            </a:solidFill>
            <a:ln w="9525">
              <a:noFill/>
              <a:miter lim="800000"/>
              <a:headEnd/>
              <a:tailEnd/>
            </a:ln>
          </p:spPr>
          <p:txBody>
            <a:bodyPr/>
            <a:lstStyle/>
            <a:p>
              <a:pPr eaLnBrk="0" hangingPunct="0"/>
              <a:endParaRPr lang="pt-PT"/>
            </a:p>
          </p:txBody>
        </p:sp>
        <p:sp>
          <p:nvSpPr>
            <p:cNvPr id="21551" name="Rectangle 648"/>
            <p:cNvSpPr>
              <a:spLocks noChangeArrowheads="1"/>
            </p:cNvSpPr>
            <p:nvPr/>
          </p:nvSpPr>
          <p:spPr bwMode="auto">
            <a:xfrm>
              <a:off x="2523" y="1869"/>
              <a:ext cx="2766" cy="55"/>
            </a:xfrm>
            <a:prstGeom prst="rect">
              <a:avLst/>
            </a:prstGeom>
            <a:solidFill>
              <a:srgbClr val="B1D3D6"/>
            </a:solidFill>
            <a:ln w="9525">
              <a:noFill/>
              <a:miter lim="800000"/>
              <a:headEnd/>
              <a:tailEnd/>
            </a:ln>
          </p:spPr>
          <p:txBody>
            <a:bodyPr/>
            <a:lstStyle/>
            <a:p>
              <a:pPr eaLnBrk="0" hangingPunct="0"/>
              <a:endParaRPr lang="pt-PT"/>
            </a:p>
          </p:txBody>
        </p:sp>
        <p:sp>
          <p:nvSpPr>
            <p:cNvPr id="21552" name="Rectangle 649"/>
            <p:cNvSpPr>
              <a:spLocks noChangeArrowheads="1"/>
            </p:cNvSpPr>
            <p:nvPr/>
          </p:nvSpPr>
          <p:spPr bwMode="auto">
            <a:xfrm>
              <a:off x="2523" y="1924"/>
              <a:ext cx="2766" cy="56"/>
            </a:xfrm>
            <a:prstGeom prst="rect">
              <a:avLst/>
            </a:prstGeom>
            <a:solidFill>
              <a:srgbClr val="AFD2D5"/>
            </a:solidFill>
            <a:ln w="9525">
              <a:noFill/>
              <a:miter lim="800000"/>
              <a:headEnd/>
              <a:tailEnd/>
            </a:ln>
          </p:spPr>
          <p:txBody>
            <a:bodyPr/>
            <a:lstStyle/>
            <a:p>
              <a:pPr eaLnBrk="0" hangingPunct="0"/>
              <a:endParaRPr lang="pt-PT"/>
            </a:p>
          </p:txBody>
        </p:sp>
        <p:sp>
          <p:nvSpPr>
            <p:cNvPr id="21553" name="Rectangle 650"/>
            <p:cNvSpPr>
              <a:spLocks noChangeArrowheads="1"/>
            </p:cNvSpPr>
            <p:nvPr/>
          </p:nvSpPr>
          <p:spPr bwMode="auto">
            <a:xfrm>
              <a:off x="2523" y="1980"/>
              <a:ext cx="2766" cy="55"/>
            </a:xfrm>
            <a:prstGeom prst="rect">
              <a:avLst/>
            </a:prstGeom>
            <a:solidFill>
              <a:srgbClr val="AED0D3"/>
            </a:solidFill>
            <a:ln w="9525">
              <a:noFill/>
              <a:miter lim="800000"/>
              <a:headEnd/>
              <a:tailEnd/>
            </a:ln>
          </p:spPr>
          <p:txBody>
            <a:bodyPr/>
            <a:lstStyle/>
            <a:p>
              <a:pPr eaLnBrk="0" hangingPunct="0"/>
              <a:endParaRPr lang="pt-PT"/>
            </a:p>
          </p:txBody>
        </p:sp>
        <p:sp>
          <p:nvSpPr>
            <p:cNvPr id="21554" name="Rectangle 651"/>
            <p:cNvSpPr>
              <a:spLocks noChangeArrowheads="1"/>
            </p:cNvSpPr>
            <p:nvPr/>
          </p:nvSpPr>
          <p:spPr bwMode="auto">
            <a:xfrm>
              <a:off x="2523" y="2035"/>
              <a:ext cx="2766" cy="45"/>
            </a:xfrm>
            <a:prstGeom prst="rect">
              <a:avLst/>
            </a:prstGeom>
            <a:solidFill>
              <a:srgbClr val="ADCED1"/>
            </a:solidFill>
            <a:ln w="9525">
              <a:noFill/>
              <a:miter lim="800000"/>
              <a:headEnd/>
              <a:tailEnd/>
            </a:ln>
          </p:spPr>
          <p:txBody>
            <a:bodyPr/>
            <a:lstStyle/>
            <a:p>
              <a:pPr eaLnBrk="0" hangingPunct="0"/>
              <a:endParaRPr lang="pt-PT"/>
            </a:p>
          </p:txBody>
        </p:sp>
        <p:sp>
          <p:nvSpPr>
            <p:cNvPr id="21555" name="Rectangle 652"/>
            <p:cNvSpPr>
              <a:spLocks noChangeArrowheads="1"/>
            </p:cNvSpPr>
            <p:nvPr/>
          </p:nvSpPr>
          <p:spPr bwMode="auto">
            <a:xfrm>
              <a:off x="2523" y="2080"/>
              <a:ext cx="2766" cy="44"/>
            </a:xfrm>
            <a:prstGeom prst="rect">
              <a:avLst/>
            </a:prstGeom>
            <a:solidFill>
              <a:srgbClr val="ABCDD0"/>
            </a:solidFill>
            <a:ln w="9525">
              <a:noFill/>
              <a:miter lim="800000"/>
              <a:headEnd/>
              <a:tailEnd/>
            </a:ln>
          </p:spPr>
          <p:txBody>
            <a:bodyPr/>
            <a:lstStyle/>
            <a:p>
              <a:pPr eaLnBrk="0" hangingPunct="0"/>
              <a:endParaRPr lang="pt-PT"/>
            </a:p>
          </p:txBody>
        </p:sp>
        <p:sp>
          <p:nvSpPr>
            <p:cNvPr id="21556" name="Rectangle 653"/>
            <p:cNvSpPr>
              <a:spLocks noChangeArrowheads="1"/>
            </p:cNvSpPr>
            <p:nvPr/>
          </p:nvSpPr>
          <p:spPr bwMode="auto">
            <a:xfrm>
              <a:off x="2523" y="2124"/>
              <a:ext cx="2766" cy="34"/>
            </a:xfrm>
            <a:prstGeom prst="rect">
              <a:avLst/>
            </a:prstGeom>
            <a:solidFill>
              <a:srgbClr val="AACCCE"/>
            </a:solidFill>
            <a:ln w="9525">
              <a:noFill/>
              <a:miter lim="800000"/>
              <a:headEnd/>
              <a:tailEnd/>
            </a:ln>
          </p:spPr>
          <p:txBody>
            <a:bodyPr/>
            <a:lstStyle/>
            <a:p>
              <a:pPr eaLnBrk="0" hangingPunct="0"/>
              <a:endParaRPr lang="pt-PT"/>
            </a:p>
          </p:txBody>
        </p:sp>
        <p:sp>
          <p:nvSpPr>
            <p:cNvPr id="21557" name="Rectangle 654"/>
            <p:cNvSpPr>
              <a:spLocks noChangeArrowheads="1"/>
            </p:cNvSpPr>
            <p:nvPr/>
          </p:nvSpPr>
          <p:spPr bwMode="auto">
            <a:xfrm>
              <a:off x="2523" y="2158"/>
              <a:ext cx="2766" cy="55"/>
            </a:xfrm>
            <a:prstGeom prst="rect">
              <a:avLst/>
            </a:prstGeom>
            <a:solidFill>
              <a:srgbClr val="A9CACD"/>
            </a:solidFill>
            <a:ln w="9525">
              <a:noFill/>
              <a:miter lim="800000"/>
              <a:headEnd/>
              <a:tailEnd/>
            </a:ln>
          </p:spPr>
          <p:txBody>
            <a:bodyPr/>
            <a:lstStyle/>
            <a:p>
              <a:pPr eaLnBrk="0" hangingPunct="0"/>
              <a:endParaRPr lang="pt-PT"/>
            </a:p>
          </p:txBody>
        </p:sp>
        <p:sp>
          <p:nvSpPr>
            <p:cNvPr id="21558" name="Rectangle 655"/>
            <p:cNvSpPr>
              <a:spLocks noChangeArrowheads="1"/>
            </p:cNvSpPr>
            <p:nvPr/>
          </p:nvSpPr>
          <p:spPr bwMode="auto">
            <a:xfrm>
              <a:off x="2523" y="2213"/>
              <a:ext cx="2766" cy="33"/>
            </a:xfrm>
            <a:prstGeom prst="rect">
              <a:avLst/>
            </a:prstGeom>
            <a:solidFill>
              <a:srgbClr val="A8C8CB"/>
            </a:solidFill>
            <a:ln w="9525">
              <a:noFill/>
              <a:miter lim="800000"/>
              <a:headEnd/>
              <a:tailEnd/>
            </a:ln>
          </p:spPr>
          <p:txBody>
            <a:bodyPr/>
            <a:lstStyle/>
            <a:p>
              <a:pPr eaLnBrk="0" hangingPunct="0"/>
              <a:endParaRPr lang="pt-PT"/>
            </a:p>
          </p:txBody>
        </p:sp>
        <p:sp>
          <p:nvSpPr>
            <p:cNvPr id="21559" name="Rectangle 656"/>
            <p:cNvSpPr>
              <a:spLocks noChangeArrowheads="1"/>
            </p:cNvSpPr>
            <p:nvPr/>
          </p:nvSpPr>
          <p:spPr bwMode="auto">
            <a:xfrm>
              <a:off x="2523" y="2246"/>
              <a:ext cx="2766" cy="45"/>
            </a:xfrm>
            <a:prstGeom prst="rect">
              <a:avLst/>
            </a:prstGeom>
            <a:solidFill>
              <a:srgbClr val="A6C7CA"/>
            </a:solidFill>
            <a:ln w="9525">
              <a:noFill/>
              <a:miter lim="800000"/>
              <a:headEnd/>
              <a:tailEnd/>
            </a:ln>
          </p:spPr>
          <p:txBody>
            <a:bodyPr/>
            <a:lstStyle/>
            <a:p>
              <a:pPr eaLnBrk="0" hangingPunct="0"/>
              <a:endParaRPr lang="pt-PT"/>
            </a:p>
          </p:txBody>
        </p:sp>
        <p:sp>
          <p:nvSpPr>
            <p:cNvPr id="21560" name="Rectangle 657"/>
            <p:cNvSpPr>
              <a:spLocks noChangeArrowheads="1"/>
            </p:cNvSpPr>
            <p:nvPr/>
          </p:nvSpPr>
          <p:spPr bwMode="auto">
            <a:xfrm>
              <a:off x="2523" y="2291"/>
              <a:ext cx="2766" cy="55"/>
            </a:xfrm>
            <a:prstGeom prst="rect">
              <a:avLst/>
            </a:prstGeom>
            <a:solidFill>
              <a:srgbClr val="A5C5C8"/>
            </a:solidFill>
            <a:ln w="9525">
              <a:noFill/>
              <a:miter lim="800000"/>
              <a:headEnd/>
              <a:tailEnd/>
            </a:ln>
          </p:spPr>
          <p:txBody>
            <a:bodyPr/>
            <a:lstStyle/>
            <a:p>
              <a:pPr eaLnBrk="0" hangingPunct="0"/>
              <a:endParaRPr lang="pt-PT"/>
            </a:p>
          </p:txBody>
        </p:sp>
        <p:sp>
          <p:nvSpPr>
            <p:cNvPr id="21561" name="Rectangle 658"/>
            <p:cNvSpPr>
              <a:spLocks noChangeArrowheads="1"/>
            </p:cNvSpPr>
            <p:nvPr/>
          </p:nvSpPr>
          <p:spPr bwMode="auto">
            <a:xfrm>
              <a:off x="2523" y="2346"/>
              <a:ext cx="2766" cy="56"/>
            </a:xfrm>
            <a:prstGeom prst="rect">
              <a:avLst/>
            </a:prstGeom>
            <a:solidFill>
              <a:srgbClr val="A3C3C6"/>
            </a:solidFill>
            <a:ln w="9525">
              <a:noFill/>
              <a:miter lim="800000"/>
              <a:headEnd/>
              <a:tailEnd/>
            </a:ln>
          </p:spPr>
          <p:txBody>
            <a:bodyPr/>
            <a:lstStyle/>
            <a:p>
              <a:pPr eaLnBrk="0" hangingPunct="0"/>
              <a:endParaRPr lang="pt-PT"/>
            </a:p>
          </p:txBody>
        </p:sp>
        <p:sp>
          <p:nvSpPr>
            <p:cNvPr id="21562" name="Rectangle 659"/>
            <p:cNvSpPr>
              <a:spLocks noChangeArrowheads="1"/>
            </p:cNvSpPr>
            <p:nvPr/>
          </p:nvSpPr>
          <p:spPr bwMode="auto">
            <a:xfrm>
              <a:off x="2523" y="2402"/>
              <a:ext cx="2766" cy="33"/>
            </a:xfrm>
            <a:prstGeom prst="rect">
              <a:avLst/>
            </a:prstGeom>
            <a:solidFill>
              <a:srgbClr val="A2C1C4"/>
            </a:solidFill>
            <a:ln w="9525">
              <a:noFill/>
              <a:miter lim="800000"/>
              <a:headEnd/>
              <a:tailEnd/>
            </a:ln>
          </p:spPr>
          <p:txBody>
            <a:bodyPr/>
            <a:lstStyle/>
            <a:p>
              <a:pPr eaLnBrk="0" hangingPunct="0"/>
              <a:endParaRPr lang="pt-PT"/>
            </a:p>
          </p:txBody>
        </p:sp>
        <p:sp>
          <p:nvSpPr>
            <p:cNvPr id="21563" name="Rectangle 660"/>
            <p:cNvSpPr>
              <a:spLocks noChangeArrowheads="1"/>
            </p:cNvSpPr>
            <p:nvPr/>
          </p:nvSpPr>
          <p:spPr bwMode="auto">
            <a:xfrm>
              <a:off x="2523" y="2435"/>
              <a:ext cx="2766" cy="34"/>
            </a:xfrm>
            <a:prstGeom prst="rect">
              <a:avLst/>
            </a:prstGeom>
            <a:solidFill>
              <a:srgbClr val="A0C0C3"/>
            </a:solidFill>
            <a:ln w="9525">
              <a:noFill/>
              <a:miter lim="800000"/>
              <a:headEnd/>
              <a:tailEnd/>
            </a:ln>
          </p:spPr>
          <p:txBody>
            <a:bodyPr/>
            <a:lstStyle/>
            <a:p>
              <a:pPr eaLnBrk="0" hangingPunct="0"/>
              <a:endParaRPr lang="pt-PT"/>
            </a:p>
          </p:txBody>
        </p:sp>
        <p:sp>
          <p:nvSpPr>
            <p:cNvPr id="21564" name="Rectangle 661"/>
            <p:cNvSpPr>
              <a:spLocks noChangeArrowheads="1"/>
            </p:cNvSpPr>
            <p:nvPr/>
          </p:nvSpPr>
          <p:spPr bwMode="auto">
            <a:xfrm>
              <a:off x="2523" y="2469"/>
              <a:ext cx="2766" cy="33"/>
            </a:xfrm>
            <a:prstGeom prst="rect">
              <a:avLst/>
            </a:prstGeom>
            <a:solidFill>
              <a:srgbClr val="9FBFC1"/>
            </a:solidFill>
            <a:ln w="9525">
              <a:noFill/>
              <a:miter lim="800000"/>
              <a:headEnd/>
              <a:tailEnd/>
            </a:ln>
          </p:spPr>
          <p:txBody>
            <a:bodyPr/>
            <a:lstStyle/>
            <a:p>
              <a:pPr eaLnBrk="0" hangingPunct="0"/>
              <a:endParaRPr lang="pt-PT"/>
            </a:p>
          </p:txBody>
        </p:sp>
        <p:sp>
          <p:nvSpPr>
            <p:cNvPr id="21565" name="Rectangle 662"/>
            <p:cNvSpPr>
              <a:spLocks noChangeArrowheads="1"/>
            </p:cNvSpPr>
            <p:nvPr/>
          </p:nvSpPr>
          <p:spPr bwMode="auto">
            <a:xfrm>
              <a:off x="2523" y="2502"/>
              <a:ext cx="2766" cy="44"/>
            </a:xfrm>
            <a:prstGeom prst="rect">
              <a:avLst/>
            </a:prstGeom>
            <a:solidFill>
              <a:srgbClr val="9EBDC0"/>
            </a:solidFill>
            <a:ln w="9525">
              <a:noFill/>
              <a:miter lim="800000"/>
              <a:headEnd/>
              <a:tailEnd/>
            </a:ln>
          </p:spPr>
          <p:txBody>
            <a:bodyPr/>
            <a:lstStyle/>
            <a:p>
              <a:pPr eaLnBrk="0" hangingPunct="0"/>
              <a:endParaRPr lang="pt-PT"/>
            </a:p>
          </p:txBody>
        </p:sp>
        <p:sp>
          <p:nvSpPr>
            <p:cNvPr id="21566" name="Rectangle 663"/>
            <p:cNvSpPr>
              <a:spLocks noChangeArrowheads="1"/>
            </p:cNvSpPr>
            <p:nvPr/>
          </p:nvSpPr>
          <p:spPr bwMode="auto">
            <a:xfrm>
              <a:off x="2523" y="2546"/>
              <a:ext cx="2766" cy="45"/>
            </a:xfrm>
            <a:prstGeom prst="rect">
              <a:avLst/>
            </a:prstGeom>
            <a:solidFill>
              <a:srgbClr val="9DBBBE"/>
            </a:solidFill>
            <a:ln w="9525">
              <a:noFill/>
              <a:miter lim="800000"/>
              <a:headEnd/>
              <a:tailEnd/>
            </a:ln>
          </p:spPr>
          <p:txBody>
            <a:bodyPr/>
            <a:lstStyle/>
            <a:p>
              <a:pPr eaLnBrk="0" hangingPunct="0"/>
              <a:endParaRPr lang="pt-PT"/>
            </a:p>
          </p:txBody>
        </p:sp>
        <p:sp>
          <p:nvSpPr>
            <p:cNvPr id="21567" name="Rectangle 664"/>
            <p:cNvSpPr>
              <a:spLocks noChangeArrowheads="1"/>
            </p:cNvSpPr>
            <p:nvPr/>
          </p:nvSpPr>
          <p:spPr bwMode="auto">
            <a:xfrm>
              <a:off x="2523" y="2591"/>
              <a:ext cx="2766" cy="33"/>
            </a:xfrm>
            <a:prstGeom prst="rect">
              <a:avLst/>
            </a:prstGeom>
            <a:solidFill>
              <a:srgbClr val="9BBABD"/>
            </a:solidFill>
            <a:ln w="9525">
              <a:noFill/>
              <a:miter lim="800000"/>
              <a:headEnd/>
              <a:tailEnd/>
            </a:ln>
          </p:spPr>
          <p:txBody>
            <a:bodyPr/>
            <a:lstStyle/>
            <a:p>
              <a:pPr eaLnBrk="0" hangingPunct="0"/>
              <a:endParaRPr lang="pt-PT"/>
            </a:p>
          </p:txBody>
        </p:sp>
        <p:sp>
          <p:nvSpPr>
            <p:cNvPr id="21568" name="Rectangle 665"/>
            <p:cNvSpPr>
              <a:spLocks noChangeArrowheads="1"/>
            </p:cNvSpPr>
            <p:nvPr/>
          </p:nvSpPr>
          <p:spPr bwMode="auto">
            <a:xfrm>
              <a:off x="2523" y="2624"/>
              <a:ext cx="2766" cy="56"/>
            </a:xfrm>
            <a:prstGeom prst="rect">
              <a:avLst/>
            </a:prstGeom>
            <a:solidFill>
              <a:srgbClr val="9AB8BB"/>
            </a:solidFill>
            <a:ln w="9525">
              <a:noFill/>
              <a:miter lim="800000"/>
              <a:headEnd/>
              <a:tailEnd/>
            </a:ln>
          </p:spPr>
          <p:txBody>
            <a:bodyPr/>
            <a:lstStyle/>
            <a:p>
              <a:pPr eaLnBrk="0" hangingPunct="0"/>
              <a:endParaRPr lang="pt-PT"/>
            </a:p>
          </p:txBody>
        </p:sp>
        <p:sp>
          <p:nvSpPr>
            <p:cNvPr id="21569" name="Rectangle 666"/>
            <p:cNvSpPr>
              <a:spLocks noChangeArrowheads="1"/>
            </p:cNvSpPr>
            <p:nvPr/>
          </p:nvSpPr>
          <p:spPr bwMode="auto">
            <a:xfrm>
              <a:off x="2523" y="2680"/>
              <a:ext cx="2766" cy="44"/>
            </a:xfrm>
            <a:prstGeom prst="rect">
              <a:avLst/>
            </a:prstGeom>
            <a:solidFill>
              <a:srgbClr val="98B6B9"/>
            </a:solidFill>
            <a:ln w="9525">
              <a:noFill/>
              <a:miter lim="800000"/>
              <a:headEnd/>
              <a:tailEnd/>
            </a:ln>
          </p:spPr>
          <p:txBody>
            <a:bodyPr/>
            <a:lstStyle/>
            <a:p>
              <a:pPr eaLnBrk="0" hangingPunct="0"/>
              <a:endParaRPr lang="pt-PT"/>
            </a:p>
          </p:txBody>
        </p:sp>
        <p:sp>
          <p:nvSpPr>
            <p:cNvPr id="21570" name="Rectangle 667"/>
            <p:cNvSpPr>
              <a:spLocks noChangeArrowheads="1"/>
            </p:cNvSpPr>
            <p:nvPr/>
          </p:nvSpPr>
          <p:spPr bwMode="auto">
            <a:xfrm>
              <a:off x="2523" y="2724"/>
              <a:ext cx="2766" cy="56"/>
            </a:xfrm>
            <a:prstGeom prst="rect">
              <a:avLst/>
            </a:prstGeom>
            <a:solidFill>
              <a:srgbClr val="97B4B7"/>
            </a:solidFill>
            <a:ln w="9525">
              <a:noFill/>
              <a:miter lim="800000"/>
              <a:headEnd/>
              <a:tailEnd/>
            </a:ln>
          </p:spPr>
          <p:txBody>
            <a:bodyPr/>
            <a:lstStyle/>
            <a:p>
              <a:pPr eaLnBrk="0" hangingPunct="0"/>
              <a:endParaRPr lang="pt-PT"/>
            </a:p>
          </p:txBody>
        </p:sp>
        <p:sp>
          <p:nvSpPr>
            <p:cNvPr id="21571" name="Rectangle 668"/>
            <p:cNvSpPr>
              <a:spLocks noChangeArrowheads="1"/>
            </p:cNvSpPr>
            <p:nvPr/>
          </p:nvSpPr>
          <p:spPr bwMode="auto">
            <a:xfrm>
              <a:off x="2523" y="2780"/>
              <a:ext cx="2766" cy="55"/>
            </a:xfrm>
            <a:prstGeom prst="rect">
              <a:avLst/>
            </a:prstGeom>
            <a:solidFill>
              <a:srgbClr val="95B2B5"/>
            </a:solidFill>
            <a:ln w="9525">
              <a:noFill/>
              <a:miter lim="800000"/>
              <a:headEnd/>
              <a:tailEnd/>
            </a:ln>
          </p:spPr>
          <p:txBody>
            <a:bodyPr/>
            <a:lstStyle/>
            <a:p>
              <a:pPr eaLnBrk="0" hangingPunct="0"/>
              <a:endParaRPr lang="pt-PT"/>
            </a:p>
          </p:txBody>
        </p:sp>
        <p:sp>
          <p:nvSpPr>
            <p:cNvPr id="21572" name="Rectangle 669"/>
            <p:cNvSpPr>
              <a:spLocks noChangeArrowheads="1"/>
            </p:cNvSpPr>
            <p:nvPr/>
          </p:nvSpPr>
          <p:spPr bwMode="auto">
            <a:xfrm>
              <a:off x="2523" y="2835"/>
              <a:ext cx="2766" cy="45"/>
            </a:xfrm>
            <a:prstGeom prst="rect">
              <a:avLst/>
            </a:prstGeom>
            <a:solidFill>
              <a:srgbClr val="94B0B3"/>
            </a:solidFill>
            <a:ln w="9525">
              <a:noFill/>
              <a:miter lim="800000"/>
              <a:headEnd/>
              <a:tailEnd/>
            </a:ln>
          </p:spPr>
          <p:txBody>
            <a:bodyPr/>
            <a:lstStyle/>
            <a:p>
              <a:pPr eaLnBrk="0" hangingPunct="0"/>
              <a:endParaRPr lang="pt-PT"/>
            </a:p>
          </p:txBody>
        </p:sp>
        <p:sp>
          <p:nvSpPr>
            <p:cNvPr id="21573" name="Rectangle 670"/>
            <p:cNvSpPr>
              <a:spLocks noChangeArrowheads="1"/>
            </p:cNvSpPr>
            <p:nvPr/>
          </p:nvSpPr>
          <p:spPr bwMode="auto">
            <a:xfrm>
              <a:off x="2523" y="2880"/>
              <a:ext cx="2766" cy="44"/>
            </a:xfrm>
            <a:prstGeom prst="rect">
              <a:avLst/>
            </a:prstGeom>
            <a:solidFill>
              <a:srgbClr val="92AFB2"/>
            </a:solidFill>
            <a:ln w="9525">
              <a:noFill/>
              <a:miter lim="800000"/>
              <a:headEnd/>
              <a:tailEnd/>
            </a:ln>
          </p:spPr>
          <p:txBody>
            <a:bodyPr/>
            <a:lstStyle/>
            <a:p>
              <a:pPr eaLnBrk="0" hangingPunct="0"/>
              <a:endParaRPr lang="pt-PT"/>
            </a:p>
          </p:txBody>
        </p:sp>
        <p:sp>
          <p:nvSpPr>
            <p:cNvPr id="21574" name="Rectangle 671"/>
            <p:cNvSpPr>
              <a:spLocks noChangeArrowheads="1"/>
            </p:cNvSpPr>
            <p:nvPr/>
          </p:nvSpPr>
          <p:spPr bwMode="auto">
            <a:xfrm>
              <a:off x="2523" y="2924"/>
              <a:ext cx="2766" cy="55"/>
            </a:xfrm>
            <a:prstGeom prst="rect">
              <a:avLst/>
            </a:prstGeom>
            <a:solidFill>
              <a:srgbClr val="91ADB0"/>
            </a:solidFill>
            <a:ln w="9525">
              <a:noFill/>
              <a:miter lim="800000"/>
              <a:headEnd/>
              <a:tailEnd/>
            </a:ln>
          </p:spPr>
          <p:txBody>
            <a:bodyPr/>
            <a:lstStyle/>
            <a:p>
              <a:pPr eaLnBrk="0" hangingPunct="0"/>
              <a:endParaRPr lang="pt-PT"/>
            </a:p>
          </p:txBody>
        </p:sp>
        <p:sp>
          <p:nvSpPr>
            <p:cNvPr id="21575" name="Rectangle 672"/>
            <p:cNvSpPr>
              <a:spLocks noChangeArrowheads="1"/>
            </p:cNvSpPr>
            <p:nvPr/>
          </p:nvSpPr>
          <p:spPr bwMode="auto">
            <a:xfrm>
              <a:off x="2523" y="2979"/>
              <a:ext cx="2766" cy="45"/>
            </a:xfrm>
            <a:prstGeom prst="rect">
              <a:avLst/>
            </a:prstGeom>
            <a:solidFill>
              <a:srgbClr val="90ABAE"/>
            </a:solidFill>
            <a:ln w="9525">
              <a:noFill/>
              <a:miter lim="800000"/>
              <a:headEnd/>
              <a:tailEnd/>
            </a:ln>
          </p:spPr>
          <p:txBody>
            <a:bodyPr/>
            <a:lstStyle/>
            <a:p>
              <a:pPr eaLnBrk="0" hangingPunct="0"/>
              <a:endParaRPr lang="pt-PT"/>
            </a:p>
          </p:txBody>
        </p:sp>
        <p:sp>
          <p:nvSpPr>
            <p:cNvPr id="21576" name="Rectangle 673"/>
            <p:cNvSpPr>
              <a:spLocks noChangeArrowheads="1"/>
            </p:cNvSpPr>
            <p:nvPr/>
          </p:nvSpPr>
          <p:spPr bwMode="auto">
            <a:xfrm>
              <a:off x="2523" y="3024"/>
              <a:ext cx="2766" cy="56"/>
            </a:xfrm>
            <a:prstGeom prst="rect">
              <a:avLst/>
            </a:prstGeom>
            <a:solidFill>
              <a:srgbClr val="8EAAAD"/>
            </a:solidFill>
            <a:ln w="9525">
              <a:noFill/>
              <a:miter lim="800000"/>
              <a:headEnd/>
              <a:tailEnd/>
            </a:ln>
          </p:spPr>
          <p:txBody>
            <a:bodyPr/>
            <a:lstStyle/>
            <a:p>
              <a:pPr eaLnBrk="0" hangingPunct="0"/>
              <a:endParaRPr lang="pt-PT"/>
            </a:p>
          </p:txBody>
        </p:sp>
        <p:sp>
          <p:nvSpPr>
            <p:cNvPr id="21577" name="Rectangle 674"/>
            <p:cNvSpPr>
              <a:spLocks noChangeArrowheads="1"/>
            </p:cNvSpPr>
            <p:nvPr/>
          </p:nvSpPr>
          <p:spPr bwMode="auto">
            <a:xfrm>
              <a:off x="2523" y="3080"/>
              <a:ext cx="2766" cy="77"/>
            </a:xfrm>
            <a:prstGeom prst="rect">
              <a:avLst/>
            </a:prstGeom>
            <a:solidFill>
              <a:srgbClr val="8DA8AB"/>
            </a:solidFill>
            <a:ln w="9525">
              <a:noFill/>
              <a:miter lim="800000"/>
              <a:headEnd/>
              <a:tailEnd/>
            </a:ln>
          </p:spPr>
          <p:txBody>
            <a:bodyPr/>
            <a:lstStyle/>
            <a:p>
              <a:pPr eaLnBrk="0" hangingPunct="0"/>
              <a:endParaRPr lang="pt-PT"/>
            </a:p>
          </p:txBody>
        </p:sp>
        <p:sp>
          <p:nvSpPr>
            <p:cNvPr id="21578" name="Rectangle 675"/>
            <p:cNvSpPr>
              <a:spLocks noChangeArrowheads="1"/>
            </p:cNvSpPr>
            <p:nvPr/>
          </p:nvSpPr>
          <p:spPr bwMode="auto">
            <a:xfrm>
              <a:off x="2523" y="3157"/>
              <a:ext cx="2766" cy="78"/>
            </a:xfrm>
            <a:prstGeom prst="rect">
              <a:avLst/>
            </a:prstGeom>
            <a:solidFill>
              <a:srgbClr val="8BA6A9"/>
            </a:solidFill>
            <a:ln w="9525">
              <a:noFill/>
              <a:miter lim="800000"/>
              <a:headEnd/>
              <a:tailEnd/>
            </a:ln>
          </p:spPr>
          <p:txBody>
            <a:bodyPr/>
            <a:lstStyle/>
            <a:p>
              <a:pPr eaLnBrk="0" hangingPunct="0"/>
              <a:endParaRPr lang="pt-PT"/>
            </a:p>
          </p:txBody>
        </p:sp>
        <p:sp>
          <p:nvSpPr>
            <p:cNvPr id="21579" name="Rectangle 676"/>
            <p:cNvSpPr>
              <a:spLocks noChangeArrowheads="1"/>
            </p:cNvSpPr>
            <p:nvPr/>
          </p:nvSpPr>
          <p:spPr bwMode="auto">
            <a:xfrm>
              <a:off x="2523" y="3235"/>
              <a:ext cx="2766" cy="78"/>
            </a:xfrm>
            <a:prstGeom prst="rect">
              <a:avLst/>
            </a:prstGeom>
            <a:solidFill>
              <a:srgbClr val="8AA4A7"/>
            </a:solidFill>
            <a:ln w="9525">
              <a:noFill/>
              <a:miter lim="800000"/>
              <a:headEnd/>
              <a:tailEnd/>
            </a:ln>
          </p:spPr>
          <p:txBody>
            <a:bodyPr/>
            <a:lstStyle/>
            <a:p>
              <a:pPr eaLnBrk="0" hangingPunct="0"/>
              <a:endParaRPr lang="pt-PT"/>
            </a:p>
          </p:txBody>
        </p:sp>
        <p:sp>
          <p:nvSpPr>
            <p:cNvPr id="21580" name="Rectangle 677"/>
            <p:cNvSpPr>
              <a:spLocks noChangeArrowheads="1"/>
            </p:cNvSpPr>
            <p:nvPr/>
          </p:nvSpPr>
          <p:spPr bwMode="auto">
            <a:xfrm>
              <a:off x="2523" y="3313"/>
              <a:ext cx="2766" cy="55"/>
            </a:xfrm>
            <a:prstGeom prst="rect">
              <a:avLst/>
            </a:prstGeom>
            <a:solidFill>
              <a:srgbClr val="88A3A5"/>
            </a:solidFill>
            <a:ln w="9525">
              <a:noFill/>
              <a:miter lim="800000"/>
              <a:headEnd/>
              <a:tailEnd/>
            </a:ln>
          </p:spPr>
          <p:txBody>
            <a:bodyPr/>
            <a:lstStyle/>
            <a:p>
              <a:pPr eaLnBrk="0" hangingPunct="0"/>
              <a:endParaRPr lang="pt-PT"/>
            </a:p>
          </p:txBody>
        </p:sp>
        <p:sp>
          <p:nvSpPr>
            <p:cNvPr id="21581" name="Rectangle 678"/>
            <p:cNvSpPr>
              <a:spLocks noChangeArrowheads="1"/>
            </p:cNvSpPr>
            <p:nvPr/>
          </p:nvSpPr>
          <p:spPr bwMode="auto">
            <a:xfrm>
              <a:off x="2523" y="3368"/>
              <a:ext cx="2766" cy="67"/>
            </a:xfrm>
            <a:prstGeom prst="rect">
              <a:avLst/>
            </a:prstGeom>
            <a:solidFill>
              <a:srgbClr val="87A1A5"/>
            </a:solidFill>
            <a:ln w="9525">
              <a:noFill/>
              <a:miter lim="800000"/>
              <a:headEnd/>
              <a:tailEnd/>
            </a:ln>
          </p:spPr>
          <p:txBody>
            <a:bodyPr/>
            <a:lstStyle/>
            <a:p>
              <a:pPr eaLnBrk="0" hangingPunct="0"/>
              <a:endParaRPr lang="pt-PT"/>
            </a:p>
          </p:txBody>
        </p:sp>
        <p:sp>
          <p:nvSpPr>
            <p:cNvPr id="21582" name="Rectangle 679"/>
            <p:cNvSpPr>
              <a:spLocks noChangeArrowheads="1"/>
            </p:cNvSpPr>
            <p:nvPr/>
          </p:nvSpPr>
          <p:spPr bwMode="auto">
            <a:xfrm>
              <a:off x="2523" y="3435"/>
              <a:ext cx="2766" cy="122"/>
            </a:xfrm>
            <a:prstGeom prst="rect">
              <a:avLst/>
            </a:prstGeom>
            <a:solidFill>
              <a:srgbClr val="86A0A3"/>
            </a:solidFill>
            <a:ln w="9525">
              <a:noFill/>
              <a:miter lim="800000"/>
              <a:headEnd/>
              <a:tailEnd/>
            </a:ln>
          </p:spPr>
          <p:txBody>
            <a:bodyPr/>
            <a:lstStyle/>
            <a:p>
              <a:pPr eaLnBrk="0" hangingPunct="0"/>
              <a:endParaRPr lang="pt-PT"/>
            </a:p>
          </p:txBody>
        </p:sp>
        <p:sp>
          <p:nvSpPr>
            <p:cNvPr id="21583" name="Rectangle 680"/>
            <p:cNvSpPr>
              <a:spLocks noChangeArrowheads="1"/>
            </p:cNvSpPr>
            <p:nvPr/>
          </p:nvSpPr>
          <p:spPr bwMode="auto">
            <a:xfrm>
              <a:off x="2523" y="3557"/>
              <a:ext cx="2766" cy="178"/>
            </a:xfrm>
            <a:prstGeom prst="rect">
              <a:avLst/>
            </a:prstGeom>
            <a:solidFill>
              <a:srgbClr val="859EA1"/>
            </a:solidFill>
            <a:ln w="9525">
              <a:noFill/>
              <a:miter lim="800000"/>
              <a:headEnd/>
              <a:tailEnd/>
            </a:ln>
          </p:spPr>
          <p:txBody>
            <a:bodyPr/>
            <a:lstStyle/>
            <a:p>
              <a:pPr eaLnBrk="0" hangingPunct="0"/>
              <a:endParaRPr lang="pt-PT"/>
            </a:p>
          </p:txBody>
        </p:sp>
        <p:sp>
          <p:nvSpPr>
            <p:cNvPr id="21584" name="Rectangle 681"/>
            <p:cNvSpPr>
              <a:spLocks noChangeArrowheads="1"/>
            </p:cNvSpPr>
            <p:nvPr/>
          </p:nvSpPr>
          <p:spPr bwMode="auto">
            <a:xfrm>
              <a:off x="2523" y="3735"/>
              <a:ext cx="2766" cy="83"/>
            </a:xfrm>
            <a:prstGeom prst="rect">
              <a:avLst/>
            </a:prstGeom>
            <a:solidFill>
              <a:srgbClr val="839C9F"/>
            </a:solidFill>
            <a:ln w="9525">
              <a:noFill/>
              <a:miter lim="800000"/>
              <a:headEnd/>
              <a:tailEnd/>
            </a:ln>
          </p:spPr>
          <p:txBody>
            <a:bodyPr/>
            <a:lstStyle/>
            <a:p>
              <a:pPr eaLnBrk="0" hangingPunct="0"/>
              <a:endParaRPr lang="pt-PT"/>
            </a:p>
          </p:txBody>
        </p:sp>
        <p:sp>
          <p:nvSpPr>
            <p:cNvPr id="21585" name="Rectangle 682"/>
            <p:cNvSpPr>
              <a:spLocks noChangeArrowheads="1"/>
            </p:cNvSpPr>
            <p:nvPr/>
          </p:nvSpPr>
          <p:spPr bwMode="auto">
            <a:xfrm>
              <a:off x="2524" y="975"/>
              <a:ext cx="2765" cy="2844"/>
            </a:xfrm>
            <a:prstGeom prst="rect">
              <a:avLst/>
            </a:prstGeom>
            <a:noFill/>
            <a:ln w="28575">
              <a:solidFill>
                <a:srgbClr val="0000A0"/>
              </a:solidFill>
              <a:miter lim="800000"/>
              <a:headEnd/>
              <a:tailEnd/>
            </a:ln>
          </p:spPr>
          <p:txBody>
            <a:bodyPr/>
            <a:lstStyle/>
            <a:p>
              <a:pPr eaLnBrk="0" hangingPunct="0"/>
              <a:endParaRPr lang="pt-PT"/>
            </a:p>
          </p:txBody>
        </p:sp>
        <p:sp>
          <p:nvSpPr>
            <p:cNvPr id="21586" name="Rectangle 683"/>
            <p:cNvSpPr>
              <a:spLocks noChangeArrowheads="1"/>
            </p:cNvSpPr>
            <p:nvPr/>
          </p:nvSpPr>
          <p:spPr bwMode="auto">
            <a:xfrm>
              <a:off x="2591" y="1022"/>
              <a:ext cx="50" cy="175"/>
            </a:xfrm>
            <a:prstGeom prst="rect">
              <a:avLst/>
            </a:prstGeom>
            <a:noFill/>
            <a:ln w="9525">
              <a:noFill/>
              <a:miter lim="800000"/>
              <a:headEnd/>
              <a:tailEnd/>
            </a:ln>
          </p:spPr>
          <p:txBody>
            <a:bodyPr wrap="none" lIns="0" tIns="0" rIns="0" bIns="0">
              <a:spAutoFit/>
            </a:bodyPr>
            <a:lstStyle/>
            <a:p>
              <a:pPr eaLnBrk="0" hangingPunct="0"/>
              <a:r>
                <a:rPr lang="en-GB" sz="1800">
                  <a:solidFill>
                    <a:srgbClr val="000000"/>
                  </a:solidFill>
                </a:rPr>
                <a:t>•</a:t>
              </a:r>
              <a:endParaRPr lang="en-GB"/>
            </a:p>
          </p:txBody>
        </p:sp>
        <p:sp>
          <p:nvSpPr>
            <p:cNvPr id="21587" name="Rectangle 684"/>
            <p:cNvSpPr>
              <a:spLocks noChangeArrowheads="1"/>
            </p:cNvSpPr>
            <p:nvPr/>
          </p:nvSpPr>
          <p:spPr bwMode="auto">
            <a:xfrm>
              <a:off x="2681" y="1022"/>
              <a:ext cx="823" cy="175"/>
            </a:xfrm>
            <a:prstGeom prst="rect">
              <a:avLst/>
            </a:prstGeom>
            <a:noFill/>
            <a:ln w="9525">
              <a:noFill/>
              <a:miter lim="800000"/>
              <a:headEnd/>
              <a:tailEnd/>
            </a:ln>
          </p:spPr>
          <p:txBody>
            <a:bodyPr wrap="none" lIns="0" tIns="0" rIns="0" bIns="0">
              <a:spAutoFit/>
            </a:bodyPr>
            <a:lstStyle/>
            <a:p>
              <a:pPr eaLnBrk="0" hangingPunct="0"/>
              <a:r>
                <a:rPr lang="en-GB" sz="1800">
                  <a:solidFill>
                    <a:srgbClr val="000000"/>
                  </a:solidFill>
                </a:rPr>
                <a:t>Colaboração</a:t>
              </a:r>
              <a:endParaRPr lang="en-GB"/>
            </a:p>
          </p:txBody>
        </p:sp>
        <p:sp>
          <p:nvSpPr>
            <p:cNvPr id="21588" name="Rectangle 685"/>
            <p:cNvSpPr>
              <a:spLocks noChangeArrowheads="1"/>
            </p:cNvSpPr>
            <p:nvPr/>
          </p:nvSpPr>
          <p:spPr bwMode="auto">
            <a:xfrm>
              <a:off x="3537" y="1022"/>
              <a:ext cx="274" cy="175"/>
            </a:xfrm>
            <a:prstGeom prst="rect">
              <a:avLst/>
            </a:prstGeom>
            <a:noFill/>
            <a:ln w="9525">
              <a:noFill/>
              <a:miter lim="800000"/>
              <a:headEnd/>
              <a:tailEnd/>
            </a:ln>
          </p:spPr>
          <p:txBody>
            <a:bodyPr wrap="none" lIns="0" tIns="0" rIns="0" bIns="0">
              <a:spAutoFit/>
            </a:bodyPr>
            <a:lstStyle/>
            <a:p>
              <a:pPr eaLnBrk="0" hangingPunct="0"/>
              <a:r>
                <a:rPr lang="en-GB" sz="1800">
                  <a:solidFill>
                    <a:srgbClr val="000000"/>
                  </a:solidFill>
                </a:rPr>
                <a:t>com</a:t>
              </a:r>
              <a:endParaRPr lang="en-GB"/>
            </a:p>
          </p:txBody>
        </p:sp>
        <p:sp>
          <p:nvSpPr>
            <p:cNvPr id="21589" name="Rectangle 686"/>
            <p:cNvSpPr>
              <a:spLocks noChangeArrowheads="1"/>
            </p:cNvSpPr>
            <p:nvPr/>
          </p:nvSpPr>
          <p:spPr bwMode="auto">
            <a:xfrm>
              <a:off x="3849" y="1022"/>
              <a:ext cx="194" cy="175"/>
            </a:xfrm>
            <a:prstGeom prst="rect">
              <a:avLst/>
            </a:prstGeom>
            <a:noFill/>
            <a:ln w="9525">
              <a:noFill/>
              <a:miter lim="800000"/>
              <a:headEnd/>
              <a:tailEnd/>
            </a:ln>
          </p:spPr>
          <p:txBody>
            <a:bodyPr wrap="none" lIns="0" tIns="0" rIns="0" bIns="0">
              <a:spAutoFit/>
            </a:bodyPr>
            <a:lstStyle/>
            <a:p>
              <a:pPr eaLnBrk="0" hangingPunct="0"/>
              <a:r>
                <a:rPr lang="en-GB" sz="1800">
                  <a:solidFill>
                    <a:srgbClr val="000000"/>
                  </a:solidFill>
                </a:rPr>
                <a:t>as </a:t>
              </a:r>
              <a:endParaRPr lang="en-GB"/>
            </a:p>
          </p:txBody>
        </p:sp>
        <p:sp>
          <p:nvSpPr>
            <p:cNvPr id="21590" name="Rectangle 687"/>
            <p:cNvSpPr>
              <a:spLocks noChangeArrowheads="1"/>
            </p:cNvSpPr>
            <p:nvPr/>
          </p:nvSpPr>
          <p:spPr bwMode="auto">
            <a:xfrm>
              <a:off x="4041" y="1022"/>
              <a:ext cx="920" cy="175"/>
            </a:xfrm>
            <a:prstGeom prst="rect">
              <a:avLst/>
            </a:prstGeom>
            <a:noFill/>
            <a:ln w="9525">
              <a:noFill/>
              <a:miter lim="800000"/>
              <a:headEnd/>
              <a:tailEnd/>
            </a:ln>
          </p:spPr>
          <p:txBody>
            <a:bodyPr wrap="none" lIns="0" tIns="0" rIns="0" bIns="0">
              <a:spAutoFit/>
            </a:bodyPr>
            <a:lstStyle/>
            <a:p>
              <a:pPr eaLnBrk="0" hangingPunct="0"/>
              <a:r>
                <a:rPr lang="en-GB" sz="1800">
                  <a:solidFill>
                    <a:srgbClr val="000000"/>
                  </a:solidFill>
                </a:rPr>
                <a:t>Universidades</a:t>
              </a:r>
              <a:endParaRPr lang="en-GB"/>
            </a:p>
          </p:txBody>
        </p:sp>
        <p:sp>
          <p:nvSpPr>
            <p:cNvPr id="21591" name="Rectangle 688"/>
            <p:cNvSpPr>
              <a:spLocks noChangeArrowheads="1"/>
            </p:cNvSpPr>
            <p:nvPr/>
          </p:nvSpPr>
          <p:spPr bwMode="auto">
            <a:xfrm>
              <a:off x="2591" y="1368"/>
              <a:ext cx="50" cy="175"/>
            </a:xfrm>
            <a:prstGeom prst="rect">
              <a:avLst/>
            </a:prstGeom>
            <a:noFill/>
            <a:ln w="9525">
              <a:noFill/>
              <a:miter lim="800000"/>
              <a:headEnd/>
              <a:tailEnd/>
            </a:ln>
          </p:spPr>
          <p:txBody>
            <a:bodyPr wrap="none" lIns="0" tIns="0" rIns="0" bIns="0">
              <a:spAutoFit/>
            </a:bodyPr>
            <a:lstStyle/>
            <a:p>
              <a:pPr eaLnBrk="0" hangingPunct="0"/>
              <a:r>
                <a:rPr lang="en-GB" sz="1800">
                  <a:solidFill>
                    <a:srgbClr val="000000"/>
                  </a:solidFill>
                </a:rPr>
                <a:t>•</a:t>
              </a:r>
              <a:endParaRPr lang="en-GB"/>
            </a:p>
          </p:txBody>
        </p:sp>
        <p:sp>
          <p:nvSpPr>
            <p:cNvPr id="21592" name="Rectangle 689"/>
            <p:cNvSpPr>
              <a:spLocks noChangeArrowheads="1"/>
            </p:cNvSpPr>
            <p:nvPr/>
          </p:nvSpPr>
          <p:spPr bwMode="auto">
            <a:xfrm>
              <a:off x="2681" y="1368"/>
              <a:ext cx="678" cy="175"/>
            </a:xfrm>
            <a:prstGeom prst="rect">
              <a:avLst/>
            </a:prstGeom>
            <a:noFill/>
            <a:ln w="9525">
              <a:noFill/>
              <a:miter lim="800000"/>
              <a:headEnd/>
              <a:tailEnd/>
            </a:ln>
          </p:spPr>
          <p:txBody>
            <a:bodyPr wrap="none" lIns="0" tIns="0" rIns="0" bIns="0">
              <a:spAutoFit/>
            </a:bodyPr>
            <a:lstStyle/>
            <a:p>
              <a:pPr eaLnBrk="0" hangingPunct="0"/>
              <a:r>
                <a:rPr lang="en-GB" sz="1800">
                  <a:solidFill>
                    <a:srgbClr val="000000"/>
                  </a:solidFill>
                </a:rPr>
                <a:t>Simulação</a:t>
              </a:r>
              <a:endParaRPr lang="en-GB"/>
            </a:p>
          </p:txBody>
        </p:sp>
        <p:sp>
          <p:nvSpPr>
            <p:cNvPr id="21593" name="Rectangle 690"/>
            <p:cNvSpPr>
              <a:spLocks noChangeArrowheads="1"/>
            </p:cNvSpPr>
            <p:nvPr/>
          </p:nvSpPr>
          <p:spPr bwMode="auto">
            <a:xfrm>
              <a:off x="3393" y="1368"/>
              <a:ext cx="121" cy="175"/>
            </a:xfrm>
            <a:prstGeom prst="rect">
              <a:avLst/>
            </a:prstGeom>
            <a:noFill/>
            <a:ln w="9525">
              <a:noFill/>
              <a:miter lim="800000"/>
              <a:headEnd/>
              <a:tailEnd/>
            </a:ln>
          </p:spPr>
          <p:txBody>
            <a:bodyPr wrap="none" lIns="0" tIns="0" rIns="0" bIns="0">
              <a:spAutoFit/>
            </a:bodyPr>
            <a:lstStyle/>
            <a:p>
              <a:pPr eaLnBrk="0" hangingPunct="0"/>
              <a:r>
                <a:rPr lang="en-GB" sz="1800">
                  <a:solidFill>
                    <a:srgbClr val="000000"/>
                  </a:solidFill>
                </a:rPr>
                <a:t>e </a:t>
              </a:r>
              <a:endParaRPr lang="en-GB"/>
            </a:p>
          </p:txBody>
        </p:sp>
        <p:sp>
          <p:nvSpPr>
            <p:cNvPr id="21594" name="Rectangle 691"/>
            <p:cNvSpPr>
              <a:spLocks noChangeArrowheads="1"/>
            </p:cNvSpPr>
            <p:nvPr/>
          </p:nvSpPr>
          <p:spPr bwMode="auto">
            <a:xfrm>
              <a:off x="3513" y="1368"/>
              <a:ext cx="1049" cy="175"/>
            </a:xfrm>
            <a:prstGeom prst="rect">
              <a:avLst/>
            </a:prstGeom>
            <a:noFill/>
            <a:ln w="9525">
              <a:noFill/>
              <a:miter lim="800000"/>
              <a:headEnd/>
              <a:tailEnd/>
            </a:ln>
          </p:spPr>
          <p:txBody>
            <a:bodyPr wrap="none" lIns="0" tIns="0" rIns="0" bIns="0">
              <a:spAutoFit/>
            </a:bodyPr>
            <a:lstStyle/>
            <a:p>
              <a:pPr eaLnBrk="0" hangingPunct="0"/>
              <a:r>
                <a:rPr lang="en-GB" sz="1800">
                  <a:solidFill>
                    <a:srgbClr val="000000"/>
                  </a:solidFill>
                </a:rPr>
                <a:t>Experimentação</a:t>
              </a:r>
              <a:endParaRPr lang="en-GB"/>
            </a:p>
          </p:txBody>
        </p:sp>
        <p:sp>
          <p:nvSpPr>
            <p:cNvPr id="21595" name="Rectangle 692"/>
            <p:cNvSpPr>
              <a:spLocks noChangeArrowheads="1"/>
            </p:cNvSpPr>
            <p:nvPr/>
          </p:nvSpPr>
          <p:spPr bwMode="auto">
            <a:xfrm>
              <a:off x="2591" y="1541"/>
              <a:ext cx="50" cy="173"/>
            </a:xfrm>
            <a:prstGeom prst="rect">
              <a:avLst/>
            </a:prstGeom>
            <a:noFill/>
            <a:ln w="9525">
              <a:noFill/>
              <a:miter lim="800000"/>
              <a:headEnd/>
              <a:tailEnd/>
            </a:ln>
          </p:spPr>
          <p:txBody>
            <a:bodyPr wrap="none" lIns="0" tIns="0" rIns="0" bIns="0">
              <a:spAutoFit/>
            </a:bodyPr>
            <a:lstStyle/>
            <a:p>
              <a:pPr eaLnBrk="0" hangingPunct="0"/>
              <a:r>
                <a:rPr lang="en-GB" sz="1800">
                  <a:solidFill>
                    <a:srgbClr val="000000"/>
                  </a:solidFill>
                </a:rPr>
                <a:t>•</a:t>
              </a:r>
              <a:endParaRPr lang="en-GB"/>
            </a:p>
          </p:txBody>
        </p:sp>
        <p:sp>
          <p:nvSpPr>
            <p:cNvPr id="21596" name="Rectangle 693"/>
            <p:cNvSpPr>
              <a:spLocks noChangeArrowheads="1"/>
            </p:cNvSpPr>
            <p:nvPr/>
          </p:nvSpPr>
          <p:spPr bwMode="auto">
            <a:xfrm>
              <a:off x="2681" y="1541"/>
              <a:ext cx="1114" cy="174"/>
            </a:xfrm>
            <a:prstGeom prst="rect">
              <a:avLst/>
            </a:prstGeom>
            <a:noFill/>
            <a:ln w="9525">
              <a:noFill/>
              <a:miter lim="800000"/>
              <a:headEnd/>
              <a:tailEnd/>
            </a:ln>
          </p:spPr>
          <p:txBody>
            <a:bodyPr wrap="none" lIns="0" tIns="0" rIns="0" bIns="0">
              <a:spAutoFit/>
            </a:bodyPr>
            <a:lstStyle/>
            <a:p>
              <a:pPr eaLnBrk="0" hangingPunct="0"/>
              <a:r>
                <a:rPr lang="en-GB" sz="1800">
                  <a:solidFill>
                    <a:srgbClr val="000000"/>
                  </a:solidFill>
                </a:rPr>
                <a:t>Desenvolvimento</a:t>
              </a:r>
              <a:endParaRPr lang="en-GB"/>
            </a:p>
          </p:txBody>
        </p:sp>
        <p:sp>
          <p:nvSpPr>
            <p:cNvPr id="21597" name="Rectangle 694"/>
            <p:cNvSpPr>
              <a:spLocks noChangeArrowheads="1"/>
            </p:cNvSpPr>
            <p:nvPr/>
          </p:nvSpPr>
          <p:spPr bwMode="auto">
            <a:xfrm>
              <a:off x="3825" y="1541"/>
              <a:ext cx="202" cy="174"/>
            </a:xfrm>
            <a:prstGeom prst="rect">
              <a:avLst/>
            </a:prstGeom>
            <a:noFill/>
            <a:ln w="9525">
              <a:noFill/>
              <a:miter lim="800000"/>
              <a:headEnd/>
              <a:tailEnd/>
            </a:ln>
          </p:spPr>
          <p:txBody>
            <a:bodyPr wrap="none" lIns="0" tIns="0" rIns="0" bIns="0">
              <a:spAutoFit/>
            </a:bodyPr>
            <a:lstStyle/>
            <a:p>
              <a:pPr eaLnBrk="0" hangingPunct="0"/>
              <a:r>
                <a:rPr lang="en-GB" sz="1800">
                  <a:solidFill>
                    <a:srgbClr val="000000"/>
                  </a:solidFill>
                </a:rPr>
                <a:t>de </a:t>
              </a:r>
              <a:endParaRPr lang="en-GB"/>
            </a:p>
          </p:txBody>
        </p:sp>
        <p:sp>
          <p:nvSpPr>
            <p:cNvPr id="21598" name="Rectangle 695"/>
            <p:cNvSpPr>
              <a:spLocks noChangeArrowheads="1"/>
            </p:cNvSpPr>
            <p:nvPr/>
          </p:nvSpPr>
          <p:spPr bwMode="auto">
            <a:xfrm>
              <a:off x="4025" y="1541"/>
              <a:ext cx="936" cy="174"/>
            </a:xfrm>
            <a:prstGeom prst="rect">
              <a:avLst/>
            </a:prstGeom>
            <a:noFill/>
            <a:ln w="9525">
              <a:noFill/>
              <a:miter lim="800000"/>
              <a:headEnd/>
              <a:tailEnd/>
            </a:ln>
          </p:spPr>
          <p:txBody>
            <a:bodyPr wrap="none" lIns="0" tIns="0" rIns="0" bIns="0">
              <a:spAutoFit/>
            </a:bodyPr>
            <a:lstStyle/>
            <a:p>
              <a:pPr eaLnBrk="0" hangingPunct="0"/>
              <a:r>
                <a:rPr lang="en-GB" sz="1800">
                  <a:solidFill>
                    <a:srgbClr val="000000"/>
                  </a:solidFill>
                </a:rPr>
                <a:t>Infraestruturas</a:t>
              </a:r>
              <a:endParaRPr lang="en-GB"/>
            </a:p>
          </p:txBody>
        </p:sp>
        <p:sp>
          <p:nvSpPr>
            <p:cNvPr id="21599" name="Rectangle 696"/>
            <p:cNvSpPr>
              <a:spLocks noChangeArrowheads="1"/>
            </p:cNvSpPr>
            <p:nvPr/>
          </p:nvSpPr>
          <p:spPr bwMode="auto">
            <a:xfrm>
              <a:off x="2591" y="2060"/>
              <a:ext cx="50" cy="175"/>
            </a:xfrm>
            <a:prstGeom prst="rect">
              <a:avLst/>
            </a:prstGeom>
            <a:noFill/>
            <a:ln w="9525">
              <a:noFill/>
              <a:miter lim="800000"/>
              <a:headEnd/>
              <a:tailEnd/>
            </a:ln>
          </p:spPr>
          <p:txBody>
            <a:bodyPr wrap="none" lIns="0" tIns="0" rIns="0" bIns="0">
              <a:spAutoFit/>
            </a:bodyPr>
            <a:lstStyle/>
            <a:p>
              <a:pPr eaLnBrk="0" hangingPunct="0"/>
              <a:r>
                <a:rPr lang="en-GB" sz="1800">
                  <a:solidFill>
                    <a:srgbClr val="000000"/>
                  </a:solidFill>
                </a:rPr>
                <a:t>•</a:t>
              </a:r>
              <a:endParaRPr lang="en-GB"/>
            </a:p>
          </p:txBody>
        </p:sp>
        <p:sp>
          <p:nvSpPr>
            <p:cNvPr id="21600" name="Rectangle 697"/>
            <p:cNvSpPr>
              <a:spLocks noChangeArrowheads="1"/>
            </p:cNvSpPr>
            <p:nvPr/>
          </p:nvSpPr>
          <p:spPr bwMode="auto">
            <a:xfrm>
              <a:off x="2681" y="2060"/>
              <a:ext cx="944" cy="175"/>
            </a:xfrm>
            <a:prstGeom prst="rect">
              <a:avLst/>
            </a:prstGeom>
            <a:noFill/>
            <a:ln w="9525">
              <a:noFill/>
              <a:miter lim="800000"/>
              <a:headEnd/>
              <a:tailEnd/>
            </a:ln>
          </p:spPr>
          <p:txBody>
            <a:bodyPr wrap="none" lIns="0" tIns="0" rIns="0" bIns="0">
              <a:spAutoFit/>
            </a:bodyPr>
            <a:lstStyle/>
            <a:p>
              <a:pPr eaLnBrk="0" hangingPunct="0"/>
              <a:r>
                <a:rPr lang="en-GB" sz="1800">
                  <a:solidFill>
                    <a:srgbClr val="000000"/>
                  </a:solidFill>
                </a:rPr>
                <a:t>Demonstração</a:t>
              </a:r>
              <a:endParaRPr lang="en-GB"/>
            </a:p>
          </p:txBody>
        </p:sp>
        <p:sp>
          <p:nvSpPr>
            <p:cNvPr id="21601" name="Rectangle 698"/>
            <p:cNvSpPr>
              <a:spLocks noChangeArrowheads="1"/>
            </p:cNvSpPr>
            <p:nvPr/>
          </p:nvSpPr>
          <p:spPr bwMode="auto">
            <a:xfrm>
              <a:off x="3656" y="2060"/>
              <a:ext cx="121" cy="175"/>
            </a:xfrm>
            <a:prstGeom prst="rect">
              <a:avLst/>
            </a:prstGeom>
            <a:noFill/>
            <a:ln w="9525">
              <a:noFill/>
              <a:miter lim="800000"/>
              <a:headEnd/>
              <a:tailEnd/>
            </a:ln>
          </p:spPr>
          <p:txBody>
            <a:bodyPr wrap="none" lIns="0" tIns="0" rIns="0" bIns="0">
              <a:spAutoFit/>
            </a:bodyPr>
            <a:lstStyle/>
            <a:p>
              <a:pPr eaLnBrk="0" hangingPunct="0"/>
              <a:r>
                <a:rPr lang="en-GB" sz="1800">
                  <a:solidFill>
                    <a:srgbClr val="000000"/>
                  </a:solidFill>
                </a:rPr>
                <a:t>e </a:t>
              </a:r>
              <a:endParaRPr lang="en-GB"/>
            </a:p>
          </p:txBody>
        </p:sp>
        <p:sp>
          <p:nvSpPr>
            <p:cNvPr id="21602" name="Rectangle 699"/>
            <p:cNvSpPr>
              <a:spLocks noChangeArrowheads="1"/>
            </p:cNvSpPr>
            <p:nvPr/>
          </p:nvSpPr>
          <p:spPr bwMode="auto">
            <a:xfrm>
              <a:off x="3776" y="2060"/>
              <a:ext cx="589" cy="175"/>
            </a:xfrm>
            <a:prstGeom prst="rect">
              <a:avLst/>
            </a:prstGeom>
            <a:noFill/>
            <a:ln w="9525">
              <a:noFill/>
              <a:miter lim="800000"/>
              <a:headEnd/>
              <a:tailEnd/>
            </a:ln>
          </p:spPr>
          <p:txBody>
            <a:bodyPr wrap="none" lIns="0" tIns="0" rIns="0" bIns="0">
              <a:spAutoFit/>
            </a:bodyPr>
            <a:lstStyle/>
            <a:p>
              <a:pPr eaLnBrk="0" hangingPunct="0"/>
              <a:r>
                <a:rPr lang="en-GB" sz="1800">
                  <a:solidFill>
                    <a:srgbClr val="000000"/>
                  </a:solidFill>
                </a:rPr>
                <a:t>projectos</a:t>
              </a:r>
              <a:endParaRPr lang="en-GB"/>
            </a:p>
          </p:txBody>
        </p:sp>
        <p:sp>
          <p:nvSpPr>
            <p:cNvPr id="21603" name="Rectangle 700"/>
            <p:cNvSpPr>
              <a:spLocks noChangeArrowheads="1"/>
            </p:cNvSpPr>
            <p:nvPr/>
          </p:nvSpPr>
          <p:spPr bwMode="auto">
            <a:xfrm>
              <a:off x="4400" y="2060"/>
              <a:ext cx="347" cy="175"/>
            </a:xfrm>
            <a:prstGeom prst="rect">
              <a:avLst/>
            </a:prstGeom>
            <a:noFill/>
            <a:ln w="9525">
              <a:noFill/>
              <a:miter lim="800000"/>
              <a:headEnd/>
              <a:tailEnd/>
            </a:ln>
          </p:spPr>
          <p:txBody>
            <a:bodyPr wrap="none" lIns="0" tIns="0" rIns="0" bIns="0">
              <a:spAutoFit/>
            </a:bodyPr>
            <a:lstStyle/>
            <a:p>
              <a:pPr eaLnBrk="0" hangingPunct="0"/>
              <a:r>
                <a:rPr lang="en-GB" sz="1800">
                  <a:solidFill>
                    <a:srgbClr val="000000"/>
                  </a:solidFill>
                </a:rPr>
                <a:t>piloto</a:t>
              </a:r>
              <a:endParaRPr lang="en-GB"/>
            </a:p>
          </p:txBody>
        </p:sp>
        <p:sp>
          <p:nvSpPr>
            <p:cNvPr id="21604" name="Rectangle 701"/>
            <p:cNvSpPr>
              <a:spLocks noChangeArrowheads="1"/>
            </p:cNvSpPr>
            <p:nvPr/>
          </p:nvSpPr>
          <p:spPr bwMode="auto">
            <a:xfrm>
              <a:off x="2591" y="2233"/>
              <a:ext cx="50" cy="173"/>
            </a:xfrm>
            <a:prstGeom prst="rect">
              <a:avLst/>
            </a:prstGeom>
            <a:noFill/>
            <a:ln w="9525">
              <a:noFill/>
              <a:miter lim="800000"/>
              <a:headEnd/>
              <a:tailEnd/>
            </a:ln>
          </p:spPr>
          <p:txBody>
            <a:bodyPr wrap="none" lIns="0" tIns="0" rIns="0" bIns="0">
              <a:spAutoFit/>
            </a:bodyPr>
            <a:lstStyle/>
            <a:p>
              <a:pPr eaLnBrk="0" hangingPunct="0"/>
              <a:r>
                <a:rPr lang="en-GB" sz="1800">
                  <a:solidFill>
                    <a:srgbClr val="000000"/>
                  </a:solidFill>
                </a:rPr>
                <a:t>•</a:t>
              </a:r>
              <a:endParaRPr lang="en-GB"/>
            </a:p>
          </p:txBody>
        </p:sp>
        <p:sp>
          <p:nvSpPr>
            <p:cNvPr id="21605" name="Rectangle 702"/>
            <p:cNvSpPr>
              <a:spLocks noChangeArrowheads="1"/>
            </p:cNvSpPr>
            <p:nvPr/>
          </p:nvSpPr>
          <p:spPr bwMode="auto">
            <a:xfrm>
              <a:off x="2681" y="2233"/>
              <a:ext cx="686" cy="174"/>
            </a:xfrm>
            <a:prstGeom prst="rect">
              <a:avLst/>
            </a:prstGeom>
            <a:noFill/>
            <a:ln w="9525">
              <a:noFill/>
              <a:miter lim="800000"/>
              <a:headEnd/>
              <a:tailEnd/>
            </a:ln>
          </p:spPr>
          <p:txBody>
            <a:bodyPr wrap="none" lIns="0" tIns="0" rIns="0" bIns="0">
              <a:spAutoFit/>
            </a:bodyPr>
            <a:lstStyle/>
            <a:p>
              <a:pPr eaLnBrk="0" hangingPunct="0"/>
              <a:r>
                <a:rPr lang="en-GB" sz="1800">
                  <a:solidFill>
                    <a:srgbClr val="000000"/>
                  </a:solidFill>
                </a:rPr>
                <a:t>Integração</a:t>
              </a:r>
              <a:endParaRPr lang="en-GB"/>
            </a:p>
          </p:txBody>
        </p:sp>
        <p:sp>
          <p:nvSpPr>
            <p:cNvPr id="21606" name="Rectangle 703"/>
            <p:cNvSpPr>
              <a:spLocks noChangeArrowheads="1"/>
            </p:cNvSpPr>
            <p:nvPr/>
          </p:nvSpPr>
          <p:spPr bwMode="auto">
            <a:xfrm>
              <a:off x="3401" y="2233"/>
              <a:ext cx="783" cy="174"/>
            </a:xfrm>
            <a:prstGeom prst="rect">
              <a:avLst/>
            </a:prstGeom>
            <a:noFill/>
            <a:ln w="9525">
              <a:noFill/>
              <a:miter lim="800000"/>
              <a:headEnd/>
              <a:tailEnd/>
            </a:ln>
          </p:spPr>
          <p:txBody>
            <a:bodyPr wrap="none" lIns="0" tIns="0" rIns="0" bIns="0">
              <a:spAutoFit/>
            </a:bodyPr>
            <a:lstStyle/>
            <a:p>
              <a:pPr eaLnBrk="0" hangingPunct="0"/>
              <a:r>
                <a:rPr lang="en-GB" sz="1800">
                  <a:solidFill>
                    <a:srgbClr val="000000"/>
                  </a:solidFill>
                </a:rPr>
                <a:t>Tecnológica</a:t>
              </a:r>
              <a:endParaRPr lang="en-GB"/>
            </a:p>
          </p:txBody>
        </p:sp>
        <p:sp>
          <p:nvSpPr>
            <p:cNvPr id="21607" name="Rectangle 704"/>
            <p:cNvSpPr>
              <a:spLocks noChangeArrowheads="1"/>
            </p:cNvSpPr>
            <p:nvPr/>
          </p:nvSpPr>
          <p:spPr bwMode="auto">
            <a:xfrm>
              <a:off x="2591" y="2406"/>
              <a:ext cx="50" cy="175"/>
            </a:xfrm>
            <a:prstGeom prst="rect">
              <a:avLst/>
            </a:prstGeom>
            <a:noFill/>
            <a:ln w="9525">
              <a:noFill/>
              <a:miter lim="800000"/>
              <a:headEnd/>
              <a:tailEnd/>
            </a:ln>
          </p:spPr>
          <p:txBody>
            <a:bodyPr wrap="none" lIns="0" tIns="0" rIns="0" bIns="0">
              <a:spAutoFit/>
            </a:bodyPr>
            <a:lstStyle/>
            <a:p>
              <a:pPr eaLnBrk="0" hangingPunct="0"/>
              <a:r>
                <a:rPr lang="en-GB" sz="1800">
                  <a:solidFill>
                    <a:srgbClr val="000000"/>
                  </a:solidFill>
                </a:rPr>
                <a:t>•</a:t>
              </a:r>
              <a:endParaRPr lang="en-GB"/>
            </a:p>
          </p:txBody>
        </p:sp>
        <p:sp>
          <p:nvSpPr>
            <p:cNvPr id="21608" name="Rectangle 705"/>
            <p:cNvSpPr>
              <a:spLocks noChangeArrowheads="1"/>
            </p:cNvSpPr>
            <p:nvPr/>
          </p:nvSpPr>
          <p:spPr bwMode="auto">
            <a:xfrm>
              <a:off x="2681" y="2406"/>
              <a:ext cx="372" cy="175"/>
            </a:xfrm>
            <a:prstGeom prst="rect">
              <a:avLst/>
            </a:prstGeom>
            <a:noFill/>
            <a:ln w="9525">
              <a:noFill/>
              <a:miter lim="800000"/>
              <a:headEnd/>
              <a:tailEnd/>
            </a:ln>
          </p:spPr>
          <p:txBody>
            <a:bodyPr wrap="none" lIns="0" tIns="0" rIns="0" bIns="0">
              <a:spAutoFit/>
            </a:bodyPr>
            <a:lstStyle/>
            <a:p>
              <a:pPr eaLnBrk="0" hangingPunct="0"/>
              <a:r>
                <a:rPr lang="en-GB" sz="1800">
                  <a:solidFill>
                    <a:srgbClr val="000000"/>
                  </a:solidFill>
                </a:rPr>
                <a:t>Apoio</a:t>
              </a:r>
              <a:endParaRPr lang="en-GB"/>
            </a:p>
          </p:txBody>
        </p:sp>
        <p:sp>
          <p:nvSpPr>
            <p:cNvPr id="21609" name="Rectangle 706"/>
            <p:cNvSpPr>
              <a:spLocks noChangeArrowheads="1"/>
            </p:cNvSpPr>
            <p:nvPr/>
          </p:nvSpPr>
          <p:spPr bwMode="auto">
            <a:xfrm>
              <a:off x="3089" y="2406"/>
              <a:ext cx="871" cy="175"/>
            </a:xfrm>
            <a:prstGeom prst="rect">
              <a:avLst/>
            </a:prstGeom>
            <a:noFill/>
            <a:ln w="9525">
              <a:noFill/>
              <a:miter lim="800000"/>
              <a:headEnd/>
              <a:tailEnd/>
            </a:ln>
          </p:spPr>
          <p:txBody>
            <a:bodyPr wrap="none" lIns="0" tIns="0" rIns="0" bIns="0">
              <a:spAutoFit/>
            </a:bodyPr>
            <a:lstStyle/>
            <a:p>
              <a:pPr eaLnBrk="0" hangingPunct="0"/>
              <a:r>
                <a:rPr lang="en-GB" sz="1800">
                  <a:solidFill>
                    <a:srgbClr val="000000"/>
                  </a:solidFill>
                </a:rPr>
                <a:t>a fabricantes </a:t>
              </a:r>
              <a:endParaRPr lang="en-GB"/>
            </a:p>
          </p:txBody>
        </p:sp>
        <p:sp>
          <p:nvSpPr>
            <p:cNvPr id="21610" name="Rectangle 707"/>
            <p:cNvSpPr>
              <a:spLocks noChangeArrowheads="1"/>
            </p:cNvSpPr>
            <p:nvPr/>
          </p:nvSpPr>
          <p:spPr bwMode="auto">
            <a:xfrm>
              <a:off x="3953" y="2406"/>
              <a:ext cx="371" cy="175"/>
            </a:xfrm>
            <a:prstGeom prst="rect">
              <a:avLst/>
            </a:prstGeom>
            <a:noFill/>
            <a:ln w="9525">
              <a:noFill/>
              <a:miter lim="800000"/>
              <a:headEnd/>
              <a:tailEnd/>
            </a:ln>
          </p:spPr>
          <p:txBody>
            <a:bodyPr wrap="none" lIns="0" tIns="0" rIns="0" bIns="0">
              <a:spAutoFit/>
            </a:bodyPr>
            <a:lstStyle/>
            <a:p>
              <a:pPr eaLnBrk="0" hangingPunct="0"/>
              <a:r>
                <a:rPr lang="en-GB" sz="1800">
                  <a:solidFill>
                    <a:srgbClr val="000000"/>
                  </a:solidFill>
                </a:rPr>
                <a:t>locais</a:t>
              </a:r>
              <a:endParaRPr lang="en-GB"/>
            </a:p>
          </p:txBody>
        </p:sp>
        <p:sp>
          <p:nvSpPr>
            <p:cNvPr id="21611" name="Rectangle 708"/>
            <p:cNvSpPr>
              <a:spLocks noChangeArrowheads="1"/>
            </p:cNvSpPr>
            <p:nvPr/>
          </p:nvSpPr>
          <p:spPr bwMode="auto">
            <a:xfrm>
              <a:off x="2591" y="2752"/>
              <a:ext cx="50" cy="175"/>
            </a:xfrm>
            <a:prstGeom prst="rect">
              <a:avLst/>
            </a:prstGeom>
            <a:noFill/>
            <a:ln w="9525">
              <a:noFill/>
              <a:miter lim="800000"/>
              <a:headEnd/>
              <a:tailEnd/>
            </a:ln>
          </p:spPr>
          <p:txBody>
            <a:bodyPr wrap="none" lIns="0" tIns="0" rIns="0" bIns="0">
              <a:spAutoFit/>
            </a:bodyPr>
            <a:lstStyle/>
            <a:p>
              <a:pPr eaLnBrk="0" hangingPunct="0"/>
              <a:r>
                <a:rPr lang="en-GB" sz="1800">
                  <a:solidFill>
                    <a:srgbClr val="000000"/>
                  </a:solidFill>
                </a:rPr>
                <a:t>•</a:t>
              </a:r>
              <a:endParaRPr lang="en-GB"/>
            </a:p>
          </p:txBody>
        </p:sp>
        <p:sp>
          <p:nvSpPr>
            <p:cNvPr id="21612" name="Rectangle 709"/>
            <p:cNvSpPr>
              <a:spLocks noChangeArrowheads="1"/>
            </p:cNvSpPr>
            <p:nvPr/>
          </p:nvSpPr>
          <p:spPr bwMode="auto">
            <a:xfrm>
              <a:off x="2681" y="2752"/>
              <a:ext cx="517" cy="175"/>
            </a:xfrm>
            <a:prstGeom prst="rect">
              <a:avLst/>
            </a:prstGeom>
            <a:noFill/>
            <a:ln w="9525">
              <a:noFill/>
              <a:miter lim="800000"/>
              <a:headEnd/>
              <a:tailEnd/>
            </a:ln>
          </p:spPr>
          <p:txBody>
            <a:bodyPr wrap="none" lIns="0" tIns="0" rIns="0" bIns="0">
              <a:spAutoFit/>
            </a:bodyPr>
            <a:lstStyle/>
            <a:p>
              <a:pPr eaLnBrk="0" hangingPunct="0"/>
              <a:r>
                <a:rPr lang="en-GB" sz="1800">
                  <a:solidFill>
                    <a:srgbClr val="000000"/>
                  </a:solidFill>
                </a:rPr>
                <a:t>Ensaios</a:t>
              </a:r>
              <a:endParaRPr lang="en-GB"/>
            </a:p>
          </p:txBody>
        </p:sp>
        <p:sp>
          <p:nvSpPr>
            <p:cNvPr id="21613" name="Rectangle 710"/>
            <p:cNvSpPr>
              <a:spLocks noChangeArrowheads="1"/>
            </p:cNvSpPr>
            <p:nvPr/>
          </p:nvSpPr>
          <p:spPr bwMode="auto">
            <a:xfrm>
              <a:off x="3193" y="2752"/>
              <a:ext cx="80" cy="175"/>
            </a:xfrm>
            <a:prstGeom prst="rect">
              <a:avLst/>
            </a:prstGeom>
            <a:noFill/>
            <a:ln w="9525">
              <a:noFill/>
              <a:miter lim="800000"/>
              <a:headEnd/>
              <a:tailEnd/>
            </a:ln>
          </p:spPr>
          <p:txBody>
            <a:bodyPr wrap="none" lIns="0" tIns="0" rIns="0" bIns="0">
              <a:spAutoFit/>
            </a:bodyPr>
            <a:lstStyle/>
            <a:p>
              <a:pPr eaLnBrk="0" hangingPunct="0"/>
              <a:r>
                <a:rPr lang="en-GB" sz="1800">
                  <a:solidFill>
                    <a:srgbClr val="000000"/>
                  </a:solidFill>
                </a:rPr>
                <a:t>, </a:t>
              </a:r>
              <a:endParaRPr lang="en-GB"/>
            </a:p>
          </p:txBody>
        </p:sp>
        <p:sp>
          <p:nvSpPr>
            <p:cNvPr id="21614" name="Rectangle 711"/>
            <p:cNvSpPr>
              <a:spLocks noChangeArrowheads="1"/>
            </p:cNvSpPr>
            <p:nvPr/>
          </p:nvSpPr>
          <p:spPr bwMode="auto">
            <a:xfrm>
              <a:off x="3272" y="2752"/>
              <a:ext cx="767" cy="175"/>
            </a:xfrm>
            <a:prstGeom prst="rect">
              <a:avLst/>
            </a:prstGeom>
            <a:noFill/>
            <a:ln w="9525">
              <a:noFill/>
              <a:miter lim="800000"/>
              <a:headEnd/>
              <a:tailEnd/>
            </a:ln>
          </p:spPr>
          <p:txBody>
            <a:bodyPr wrap="none" lIns="0" tIns="0" rIns="0" bIns="0">
              <a:spAutoFit/>
            </a:bodyPr>
            <a:lstStyle/>
            <a:p>
              <a:pPr eaLnBrk="0" hangingPunct="0"/>
              <a:r>
                <a:rPr lang="en-GB" sz="1800">
                  <a:solidFill>
                    <a:srgbClr val="000000"/>
                  </a:solidFill>
                </a:rPr>
                <a:t>Certificação</a:t>
              </a:r>
              <a:endParaRPr lang="en-GB"/>
            </a:p>
          </p:txBody>
        </p:sp>
        <p:sp>
          <p:nvSpPr>
            <p:cNvPr id="21615" name="Rectangle 712"/>
            <p:cNvSpPr>
              <a:spLocks noChangeArrowheads="1"/>
            </p:cNvSpPr>
            <p:nvPr/>
          </p:nvSpPr>
          <p:spPr bwMode="auto">
            <a:xfrm>
              <a:off x="2591" y="3097"/>
              <a:ext cx="50" cy="175"/>
            </a:xfrm>
            <a:prstGeom prst="rect">
              <a:avLst/>
            </a:prstGeom>
            <a:noFill/>
            <a:ln w="9525">
              <a:noFill/>
              <a:miter lim="800000"/>
              <a:headEnd/>
              <a:tailEnd/>
            </a:ln>
          </p:spPr>
          <p:txBody>
            <a:bodyPr wrap="none" lIns="0" tIns="0" rIns="0" bIns="0">
              <a:spAutoFit/>
            </a:bodyPr>
            <a:lstStyle/>
            <a:p>
              <a:pPr eaLnBrk="0" hangingPunct="0"/>
              <a:r>
                <a:rPr lang="en-GB" sz="1800">
                  <a:solidFill>
                    <a:srgbClr val="000000"/>
                  </a:solidFill>
                </a:rPr>
                <a:t>•</a:t>
              </a:r>
              <a:endParaRPr lang="en-GB"/>
            </a:p>
          </p:txBody>
        </p:sp>
        <p:sp>
          <p:nvSpPr>
            <p:cNvPr id="21616" name="Rectangle 713"/>
            <p:cNvSpPr>
              <a:spLocks noChangeArrowheads="1"/>
            </p:cNvSpPr>
            <p:nvPr/>
          </p:nvSpPr>
          <p:spPr bwMode="auto">
            <a:xfrm>
              <a:off x="2681" y="3097"/>
              <a:ext cx="557" cy="175"/>
            </a:xfrm>
            <a:prstGeom prst="rect">
              <a:avLst/>
            </a:prstGeom>
            <a:noFill/>
            <a:ln w="9525">
              <a:noFill/>
              <a:miter lim="800000"/>
              <a:headEnd/>
              <a:tailEnd/>
            </a:ln>
          </p:spPr>
          <p:txBody>
            <a:bodyPr wrap="none" lIns="0" tIns="0" rIns="0" bIns="0">
              <a:spAutoFit/>
            </a:bodyPr>
            <a:lstStyle/>
            <a:p>
              <a:pPr eaLnBrk="0" hangingPunct="0"/>
              <a:r>
                <a:rPr lang="en-GB" sz="1800">
                  <a:solidFill>
                    <a:srgbClr val="000000"/>
                  </a:solidFill>
                </a:rPr>
                <a:t>Serviços</a:t>
              </a:r>
              <a:endParaRPr lang="en-GB"/>
            </a:p>
          </p:txBody>
        </p:sp>
        <p:sp>
          <p:nvSpPr>
            <p:cNvPr id="21617" name="Rectangle 714"/>
            <p:cNvSpPr>
              <a:spLocks noChangeArrowheads="1"/>
            </p:cNvSpPr>
            <p:nvPr/>
          </p:nvSpPr>
          <p:spPr bwMode="auto">
            <a:xfrm>
              <a:off x="3273" y="3097"/>
              <a:ext cx="162" cy="175"/>
            </a:xfrm>
            <a:prstGeom prst="rect">
              <a:avLst/>
            </a:prstGeom>
            <a:noFill/>
            <a:ln w="9525">
              <a:noFill/>
              <a:miter lim="800000"/>
              <a:headEnd/>
              <a:tailEnd/>
            </a:ln>
          </p:spPr>
          <p:txBody>
            <a:bodyPr wrap="none" lIns="0" tIns="0" rIns="0" bIns="0">
              <a:spAutoFit/>
            </a:bodyPr>
            <a:lstStyle/>
            <a:p>
              <a:pPr eaLnBrk="0" hangingPunct="0"/>
              <a:r>
                <a:rPr lang="en-GB" sz="1800">
                  <a:solidFill>
                    <a:srgbClr val="000000"/>
                  </a:solidFill>
                </a:rPr>
                <a:t>ao</a:t>
              </a:r>
              <a:endParaRPr lang="en-GB"/>
            </a:p>
          </p:txBody>
        </p:sp>
        <p:sp>
          <p:nvSpPr>
            <p:cNvPr id="21618" name="Rectangle 715"/>
            <p:cNvSpPr>
              <a:spLocks noChangeArrowheads="1"/>
            </p:cNvSpPr>
            <p:nvPr/>
          </p:nvSpPr>
          <p:spPr bwMode="auto">
            <a:xfrm>
              <a:off x="3473" y="3097"/>
              <a:ext cx="565" cy="175"/>
            </a:xfrm>
            <a:prstGeom prst="rect">
              <a:avLst/>
            </a:prstGeom>
            <a:noFill/>
            <a:ln w="9525">
              <a:noFill/>
              <a:miter lim="800000"/>
              <a:headEnd/>
              <a:tailEnd/>
            </a:ln>
          </p:spPr>
          <p:txBody>
            <a:bodyPr wrap="none" lIns="0" tIns="0" rIns="0" bIns="0">
              <a:spAutoFit/>
            </a:bodyPr>
            <a:lstStyle/>
            <a:p>
              <a:pPr eaLnBrk="0" hangingPunct="0"/>
              <a:r>
                <a:rPr lang="en-GB" sz="1800">
                  <a:solidFill>
                    <a:srgbClr val="000000"/>
                  </a:solidFill>
                </a:rPr>
                <a:t>mercado</a:t>
              </a:r>
              <a:endParaRPr lang="en-GB"/>
            </a:p>
          </p:txBody>
        </p:sp>
        <p:sp>
          <p:nvSpPr>
            <p:cNvPr id="21619" name="Rectangle 716"/>
            <p:cNvSpPr>
              <a:spLocks noChangeArrowheads="1"/>
            </p:cNvSpPr>
            <p:nvPr/>
          </p:nvSpPr>
          <p:spPr bwMode="auto">
            <a:xfrm>
              <a:off x="2591" y="3271"/>
              <a:ext cx="50" cy="173"/>
            </a:xfrm>
            <a:prstGeom prst="rect">
              <a:avLst/>
            </a:prstGeom>
            <a:noFill/>
            <a:ln w="9525">
              <a:noFill/>
              <a:miter lim="800000"/>
              <a:headEnd/>
              <a:tailEnd/>
            </a:ln>
          </p:spPr>
          <p:txBody>
            <a:bodyPr wrap="none" lIns="0" tIns="0" rIns="0" bIns="0">
              <a:spAutoFit/>
            </a:bodyPr>
            <a:lstStyle/>
            <a:p>
              <a:pPr eaLnBrk="0" hangingPunct="0"/>
              <a:r>
                <a:rPr lang="en-GB" sz="1800">
                  <a:solidFill>
                    <a:srgbClr val="000000"/>
                  </a:solidFill>
                </a:rPr>
                <a:t>•</a:t>
              </a:r>
              <a:endParaRPr lang="en-GB"/>
            </a:p>
          </p:txBody>
        </p:sp>
        <p:sp>
          <p:nvSpPr>
            <p:cNvPr id="21620" name="Rectangle 717"/>
            <p:cNvSpPr>
              <a:spLocks noChangeArrowheads="1"/>
            </p:cNvSpPr>
            <p:nvPr/>
          </p:nvSpPr>
          <p:spPr bwMode="auto">
            <a:xfrm>
              <a:off x="2681" y="3271"/>
              <a:ext cx="727" cy="174"/>
            </a:xfrm>
            <a:prstGeom prst="rect">
              <a:avLst/>
            </a:prstGeom>
            <a:noFill/>
            <a:ln w="9525">
              <a:noFill/>
              <a:miter lim="800000"/>
              <a:headEnd/>
              <a:tailEnd/>
            </a:ln>
          </p:spPr>
          <p:txBody>
            <a:bodyPr wrap="none" lIns="0" tIns="0" rIns="0" bIns="0">
              <a:spAutoFit/>
            </a:bodyPr>
            <a:lstStyle/>
            <a:p>
              <a:pPr eaLnBrk="0" hangingPunct="0"/>
              <a:r>
                <a:rPr lang="en-GB" sz="1800">
                  <a:solidFill>
                    <a:srgbClr val="000000"/>
                  </a:solidFill>
                </a:rPr>
                <a:t>Exploração</a:t>
              </a:r>
              <a:endParaRPr lang="en-GB"/>
            </a:p>
          </p:txBody>
        </p:sp>
        <p:sp>
          <p:nvSpPr>
            <p:cNvPr id="21621" name="Rectangle 718"/>
            <p:cNvSpPr>
              <a:spLocks noChangeArrowheads="1"/>
            </p:cNvSpPr>
            <p:nvPr/>
          </p:nvSpPr>
          <p:spPr bwMode="auto">
            <a:xfrm>
              <a:off x="3441" y="3271"/>
              <a:ext cx="202" cy="174"/>
            </a:xfrm>
            <a:prstGeom prst="rect">
              <a:avLst/>
            </a:prstGeom>
            <a:noFill/>
            <a:ln w="9525">
              <a:noFill/>
              <a:miter lim="800000"/>
              <a:headEnd/>
              <a:tailEnd/>
            </a:ln>
          </p:spPr>
          <p:txBody>
            <a:bodyPr wrap="none" lIns="0" tIns="0" rIns="0" bIns="0">
              <a:spAutoFit/>
            </a:bodyPr>
            <a:lstStyle/>
            <a:p>
              <a:pPr eaLnBrk="0" hangingPunct="0"/>
              <a:r>
                <a:rPr lang="en-GB" sz="1800">
                  <a:solidFill>
                    <a:srgbClr val="000000"/>
                  </a:solidFill>
                </a:rPr>
                <a:t>de </a:t>
              </a:r>
              <a:endParaRPr lang="en-GB"/>
            </a:p>
          </p:txBody>
        </p:sp>
        <p:sp>
          <p:nvSpPr>
            <p:cNvPr id="21622" name="Rectangle 719"/>
            <p:cNvSpPr>
              <a:spLocks noChangeArrowheads="1"/>
            </p:cNvSpPr>
            <p:nvPr/>
          </p:nvSpPr>
          <p:spPr bwMode="auto">
            <a:xfrm>
              <a:off x="3641" y="3271"/>
              <a:ext cx="669" cy="174"/>
            </a:xfrm>
            <a:prstGeom prst="rect">
              <a:avLst/>
            </a:prstGeom>
            <a:noFill/>
            <a:ln w="9525">
              <a:noFill/>
              <a:miter lim="800000"/>
              <a:headEnd/>
              <a:tailEnd/>
            </a:ln>
          </p:spPr>
          <p:txBody>
            <a:bodyPr wrap="none" lIns="0" tIns="0" rIns="0" bIns="0">
              <a:spAutoFit/>
            </a:bodyPr>
            <a:lstStyle/>
            <a:p>
              <a:pPr eaLnBrk="0" hangingPunct="0"/>
              <a:r>
                <a:rPr lang="en-GB" sz="1800">
                  <a:solidFill>
                    <a:srgbClr val="000000"/>
                  </a:solidFill>
                </a:rPr>
                <a:t>resultados</a:t>
              </a:r>
              <a:endParaRPr lang="en-GB"/>
            </a:p>
          </p:txBody>
        </p:sp>
        <p:sp>
          <p:nvSpPr>
            <p:cNvPr id="21623" name="Rectangle 720"/>
            <p:cNvSpPr>
              <a:spLocks noChangeArrowheads="1"/>
            </p:cNvSpPr>
            <p:nvPr/>
          </p:nvSpPr>
          <p:spPr bwMode="auto">
            <a:xfrm>
              <a:off x="4345" y="3271"/>
              <a:ext cx="444" cy="174"/>
            </a:xfrm>
            <a:prstGeom prst="rect">
              <a:avLst/>
            </a:prstGeom>
            <a:noFill/>
            <a:ln w="9525">
              <a:noFill/>
              <a:miter lim="800000"/>
              <a:headEnd/>
              <a:tailEnd/>
            </a:ln>
          </p:spPr>
          <p:txBody>
            <a:bodyPr wrap="none" lIns="0" tIns="0" rIns="0" bIns="0">
              <a:spAutoFit/>
            </a:bodyPr>
            <a:lstStyle/>
            <a:p>
              <a:pPr eaLnBrk="0" hangingPunct="0"/>
              <a:r>
                <a:rPr lang="en-GB" sz="1800">
                  <a:solidFill>
                    <a:srgbClr val="000000"/>
                  </a:solidFill>
                </a:rPr>
                <a:t>da I&amp;D</a:t>
              </a:r>
              <a:endParaRPr lang="en-GB"/>
            </a:p>
          </p:txBody>
        </p:sp>
        <p:sp>
          <p:nvSpPr>
            <p:cNvPr id="21624" name="Rectangle 721"/>
            <p:cNvSpPr>
              <a:spLocks noChangeArrowheads="1"/>
            </p:cNvSpPr>
            <p:nvPr/>
          </p:nvSpPr>
          <p:spPr bwMode="auto">
            <a:xfrm>
              <a:off x="2591" y="3443"/>
              <a:ext cx="50" cy="175"/>
            </a:xfrm>
            <a:prstGeom prst="rect">
              <a:avLst/>
            </a:prstGeom>
            <a:noFill/>
            <a:ln w="9525">
              <a:noFill/>
              <a:miter lim="800000"/>
              <a:headEnd/>
              <a:tailEnd/>
            </a:ln>
          </p:spPr>
          <p:txBody>
            <a:bodyPr wrap="none" lIns="0" tIns="0" rIns="0" bIns="0">
              <a:spAutoFit/>
            </a:bodyPr>
            <a:lstStyle/>
            <a:p>
              <a:pPr eaLnBrk="0" hangingPunct="0"/>
              <a:r>
                <a:rPr lang="en-GB" sz="1800">
                  <a:solidFill>
                    <a:srgbClr val="000000"/>
                  </a:solidFill>
                </a:rPr>
                <a:t>•</a:t>
              </a:r>
              <a:endParaRPr lang="en-GB"/>
            </a:p>
          </p:txBody>
        </p:sp>
        <p:sp>
          <p:nvSpPr>
            <p:cNvPr id="21625" name="Rectangle 722"/>
            <p:cNvSpPr>
              <a:spLocks noChangeArrowheads="1"/>
            </p:cNvSpPr>
            <p:nvPr/>
          </p:nvSpPr>
          <p:spPr bwMode="auto">
            <a:xfrm>
              <a:off x="2681" y="3443"/>
              <a:ext cx="291" cy="175"/>
            </a:xfrm>
            <a:prstGeom prst="rect">
              <a:avLst/>
            </a:prstGeom>
            <a:noFill/>
            <a:ln w="9525">
              <a:noFill/>
              <a:miter lim="800000"/>
              <a:headEnd/>
              <a:tailEnd/>
            </a:ln>
          </p:spPr>
          <p:txBody>
            <a:bodyPr wrap="none" lIns="0" tIns="0" rIns="0" bIns="0">
              <a:spAutoFit/>
            </a:bodyPr>
            <a:lstStyle/>
            <a:p>
              <a:pPr eaLnBrk="0" hangingPunct="0"/>
              <a:r>
                <a:rPr lang="en-GB" sz="1800">
                  <a:solidFill>
                    <a:srgbClr val="000000"/>
                  </a:solidFill>
                </a:rPr>
                <a:t>Spin</a:t>
              </a:r>
              <a:endParaRPr lang="en-GB"/>
            </a:p>
          </p:txBody>
        </p:sp>
        <p:sp>
          <p:nvSpPr>
            <p:cNvPr id="21626" name="Rectangle 723"/>
            <p:cNvSpPr>
              <a:spLocks noChangeArrowheads="1"/>
            </p:cNvSpPr>
            <p:nvPr/>
          </p:nvSpPr>
          <p:spPr bwMode="auto">
            <a:xfrm>
              <a:off x="2969" y="3443"/>
              <a:ext cx="48" cy="175"/>
            </a:xfrm>
            <a:prstGeom prst="rect">
              <a:avLst/>
            </a:prstGeom>
            <a:noFill/>
            <a:ln w="9525">
              <a:noFill/>
              <a:miter lim="800000"/>
              <a:headEnd/>
              <a:tailEnd/>
            </a:ln>
          </p:spPr>
          <p:txBody>
            <a:bodyPr wrap="none" lIns="0" tIns="0" rIns="0" bIns="0">
              <a:spAutoFit/>
            </a:bodyPr>
            <a:lstStyle/>
            <a:p>
              <a:pPr eaLnBrk="0" hangingPunct="0"/>
              <a:r>
                <a:rPr lang="en-GB" sz="1800">
                  <a:solidFill>
                    <a:srgbClr val="000000"/>
                  </a:solidFill>
                </a:rPr>
                <a:t>-</a:t>
              </a:r>
              <a:endParaRPr lang="en-GB"/>
            </a:p>
          </p:txBody>
        </p:sp>
        <p:sp>
          <p:nvSpPr>
            <p:cNvPr id="21627" name="Rectangle 724"/>
            <p:cNvSpPr>
              <a:spLocks noChangeArrowheads="1"/>
            </p:cNvSpPr>
            <p:nvPr/>
          </p:nvSpPr>
          <p:spPr bwMode="auto">
            <a:xfrm>
              <a:off x="3017" y="3443"/>
              <a:ext cx="234" cy="175"/>
            </a:xfrm>
            <a:prstGeom prst="rect">
              <a:avLst/>
            </a:prstGeom>
            <a:noFill/>
            <a:ln w="9525">
              <a:noFill/>
              <a:miter lim="800000"/>
              <a:headEnd/>
              <a:tailEnd/>
            </a:ln>
          </p:spPr>
          <p:txBody>
            <a:bodyPr wrap="none" lIns="0" tIns="0" rIns="0" bIns="0">
              <a:spAutoFit/>
            </a:bodyPr>
            <a:lstStyle/>
            <a:p>
              <a:pPr eaLnBrk="0" hangingPunct="0"/>
              <a:r>
                <a:rPr lang="en-GB" sz="1800">
                  <a:solidFill>
                    <a:srgbClr val="000000"/>
                  </a:solidFill>
                </a:rPr>
                <a:t>offs</a:t>
              </a:r>
              <a:endParaRPr lang="en-GB"/>
            </a:p>
          </p:txBody>
        </p:sp>
        <p:sp>
          <p:nvSpPr>
            <p:cNvPr id="21628" name="Rectangle 725"/>
            <p:cNvSpPr>
              <a:spLocks noChangeArrowheads="1"/>
            </p:cNvSpPr>
            <p:nvPr/>
          </p:nvSpPr>
          <p:spPr bwMode="auto">
            <a:xfrm>
              <a:off x="2591" y="3617"/>
              <a:ext cx="50" cy="173"/>
            </a:xfrm>
            <a:prstGeom prst="rect">
              <a:avLst/>
            </a:prstGeom>
            <a:noFill/>
            <a:ln w="9525">
              <a:noFill/>
              <a:miter lim="800000"/>
              <a:headEnd/>
              <a:tailEnd/>
            </a:ln>
          </p:spPr>
          <p:txBody>
            <a:bodyPr wrap="none" lIns="0" tIns="0" rIns="0" bIns="0">
              <a:spAutoFit/>
            </a:bodyPr>
            <a:lstStyle/>
            <a:p>
              <a:pPr eaLnBrk="0" hangingPunct="0"/>
              <a:r>
                <a:rPr lang="en-GB" sz="1800">
                  <a:solidFill>
                    <a:srgbClr val="000000"/>
                  </a:solidFill>
                </a:rPr>
                <a:t>•</a:t>
              </a:r>
              <a:endParaRPr lang="en-GB"/>
            </a:p>
          </p:txBody>
        </p:sp>
        <p:sp>
          <p:nvSpPr>
            <p:cNvPr id="21629" name="Rectangle 726"/>
            <p:cNvSpPr>
              <a:spLocks noChangeArrowheads="1"/>
            </p:cNvSpPr>
            <p:nvPr/>
          </p:nvSpPr>
          <p:spPr bwMode="auto">
            <a:xfrm>
              <a:off x="2681" y="3617"/>
              <a:ext cx="372" cy="174"/>
            </a:xfrm>
            <a:prstGeom prst="rect">
              <a:avLst/>
            </a:prstGeom>
            <a:noFill/>
            <a:ln w="9525">
              <a:noFill/>
              <a:miter lim="800000"/>
              <a:headEnd/>
              <a:tailEnd/>
            </a:ln>
          </p:spPr>
          <p:txBody>
            <a:bodyPr wrap="none" lIns="0" tIns="0" rIns="0" bIns="0">
              <a:spAutoFit/>
            </a:bodyPr>
            <a:lstStyle/>
            <a:p>
              <a:pPr eaLnBrk="0" hangingPunct="0"/>
              <a:r>
                <a:rPr lang="en-GB" sz="1800">
                  <a:solidFill>
                    <a:srgbClr val="000000"/>
                  </a:solidFill>
                </a:rPr>
                <a:t>Apoio</a:t>
              </a:r>
              <a:endParaRPr lang="en-GB"/>
            </a:p>
          </p:txBody>
        </p:sp>
        <p:sp>
          <p:nvSpPr>
            <p:cNvPr id="21630" name="Rectangle 727"/>
            <p:cNvSpPr>
              <a:spLocks noChangeArrowheads="1"/>
            </p:cNvSpPr>
            <p:nvPr/>
          </p:nvSpPr>
          <p:spPr bwMode="auto">
            <a:xfrm>
              <a:off x="3089" y="3617"/>
              <a:ext cx="152" cy="173"/>
            </a:xfrm>
            <a:prstGeom prst="rect">
              <a:avLst/>
            </a:prstGeom>
            <a:noFill/>
            <a:ln w="9525">
              <a:noFill/>
              <a:miter lim="800000"/>
              <a:headEnd/>
              <a:tailEnd/>
            </a:ln>
          </p:spPr>
          <p:txBody>
            <a:bodyPr wrap="none" lIns="0" tIns="0" rIns="0" bIns="0">
              <a:spAutoFit/>
            </a:bodyPr>
            <a:lstStyle/>
            <a:p>
              <a:pPr eaLnBrk="0" hangingPunct="0"/>
              <a:r>
                <a:rPr lang="en-GB" sz="1800">
                  <a:solidFill>
                    <a:srgbClr val="000000"/>
                  </a:solidFill>
                </a:rPr>
                <a:t>às</a:t>
              </a:r>
              <a:endParaRPr lang="en-GB"/>
            </a:p>
          </p:txBody>
        </p:sp>
        <p:sp>
          <p:nvSpPr>
            <p:cNvPr id="21631" name="Rectangle 728"/>
            <p:cNvSpPr>
              <a:spLocks noChangeArrowheads="1"/>
            </p:cNvSpPr>
            <p:nvPr/>
          </p:nvSpPr>
          <p:spPr bwMode="auto">
            <a:xfrm>
              <a:off x="3281" y="3617"/>
              <a:ext cx="638" cy="174"/>
            </a:xfrm>
            <a:prstGeom prst="rect">
              <a:avLst/>
            </a:prstGeom>
            <a:noFill/>
            <a:ln w="9525">
              <a:noFill/>
              <a:miter lim="800000"/>
              <a:headEnd/>
              <a:tailEnd/>
            </a:ln>
          </p:spPr>
          <p:txBody>
            <a:bodyPr wrap="none" lIns="0" tIns="0" rIns="0" bIns="0">
              <a:spAutoFit/>
            </a:bodyPr>
            <a:lstStyle/>
            <a:p>
              <a:pPr eaLnBrk="0" hangingPunct="0"/>
              <a:r>
                <a:rPr lang="en-GB" sz="1800">
                  <a:solidFill>
                    <a:srgbClr val="000000"/>
                  </a:solidFill>
                </a:rPr>
                <a:t>empresas</a:t>
              </a:r>
              <a:endParaRPr lang="en-GB"/>
            </a:p>
          </p:txBody>
        </p:sp>
        <p:sp>
          <p:nvSpPr>
            <p:cNvPr id="21632" name="Rectangle 729"/>
            <p:cNvSpPr>
              <a:spLocks noChangeArrowheads="1"/>
            </p:cNvSpPr>
            <p:nvPr/>
          </p:nvSpPr>
          <p:spPr bwMode="auto">
            <a:xfrm>
              <a:off x="3953" y="3617"/>
              <a:ext cx="670" cy="174"/>
            </a:xfrm>
            <a:prstGeom prst="rect">
              <a:avLst/>
            </a:prstGeom>
            <a:noFill/>
            <a:ln w="9525">
              <a:noFill/>
              <a:miter lim="800000"/>
              <a:headEnd/>
              <a:tailEnd/>
            </a:ln>
          </p:spPr>
          <p:txBody>
            <a:bodyPr wrap="none" lIns="0" tIns="0" rIns="0" bIns="0">
              <a:spAutoFit/>
            </a:bodyPr>
            <a:lstStyle/>
            <a:p>
              <a:pPr eaLnBrk="0" hangingPunct="0"/>
              <a:r>
                <a:rPr lang="en-GB" sz="1800">
                  <a:solidFill>
                    <a:srgbClr val="000000"/>
                  </a:solidFill>
                </a:rPr>
                <a:t>do cluster </a:t>
              </a:r>
              <a:endParaRPr lang="en-GB"/>
            </a:p>
          </p:txBody>
        </p:sp>
        <p:sp>
          <p:nvSpPr>
            <p:cNvPr id="21633" name="Rectangle 730"/>
            <p:cNvSpPr>
              <a:spLocks noChangeArrowheads="1"/>
            </p:cNvSpPr>
            <p:nvPr/>
          </p:nvSpPr>
          <p:spPr bwMode="auto">
            <a:xfrm>
              <a:off x="4616" y="3617"/>
              <a:ext cx="581" cy="174"/>
            </a:xfrm>
            <a:prstGeom prst="rect">
              <a:avLst/>
            </a:prstGeom>
            <a:noFill/>
            <a:ln w="9525">
              <a:noFill/>
              <a:miter lim="800000"/>
              <a:headEnd/>
              <a:tailEnd/>
            </a:ln>
          </p:spPr>
          <p:txBody>
            <a:bodyPr wrap="none" lIns="0" tIns="0" rIns="0" bIns="0">
              <a:spAutoFit/>
            </a:bodyPr>
            <a:lstStyle/>
            <a:p>
              <a:pPr eaLnBrk="0" hangingPunct="0"/>
              <a:r>
                <a:rPr lang="en-GB" sz="1800">
                  <a:solidFill>
                    <a:srgbClr val="000000"/>
                  </a:solidFill>
                </a:rPr>
                <a:t>industrial</a:t>
              </a:r>
              <a:endParaRPr lang="en-GB"/>
            </a:p>
          </p:txBody>
        </p:sp>
        <p:sp>
          <p:nvSpPr>
            <p:cNvPr id="21634" name="Line 731"/>
            <p:cNvSpPr>
              <a:spLocks noChangeShapeType="1"/>
            </p:cNvSpPr>
            <p:nvPr/>
          </p:nvSpPr>
          <p:spPr bwMode="auto">
            <a:xfrm>
              <a:off x="1027" y="3016"/>
              <a:ext cx="4218" cy="1"/>
            </a:xfrm>
            <a:prstGeom prst="line">
              <a:avLst/>
            </a:prstGeom>
            <a:noFill/>
            <a:ln w="28575">
              <a:solidFill>
                <a:srgbClr val="FFFF00"/>
              </a:solidFill>
              <a:round/>
              <a:headEnd/>
              <a:tailEnd/>
            </a:ln>
          </p:spPr>
          <p:txBody>
            <a:bodyPr/>
            <a:lstStyle/>
            <a:p>
              <a:endParaRPr lang="en-US"/>
            </a:p>
          </p:txBody>
        </p:sp>
        <p:sp>
          <p:nvSpPr>
            <p:cNvPr id="21635" name="Rectangle 732"/>
            <p:cNvSpPr>
              <a:spLocks noChangeArrowheads="1"/>
            </p:cNvSpPr>
            <p:nvPr/>
          </p:nvSpPr>
          <p:spPr bwMode="auto">
            <a:xfrm>
              <a:off x="1027" y="1247"/>
              <a:ext cx="4218" cy="2540"/>
            </a:xfrm>
            <a:prstGeom prst="rect">
              <a:avLst/>
            </a:prstGeom>
            <a:noFill/>
            <a:ln w="38100">
              <a:solidFill>
                <a:srgbClr val="009999"/>
              </a:solidFill>
              <a:miter lim="800000"/>
              <a:headEnd/>
              <a:tailEnd/>
            </a:ln>
          </p:spPr>
          <p:txBody>
            <a:bodyPr/>
            <a:lstStyle/>
            <a:p>
              <a:pPr eaLnBrk="0" hangingPunct="0"/>
              <a:endParaRPr lang="pt-PT"/>
            </a:p>
          </p:txBody>
        </p:sp>
      </p:grpSp>
      <p:sp>
        <p:nvSpPr>
          <p:cNvPr id="21509" name="Text Box 734"/>
          <p:cNvSpPr txBox="1">
            <a:spLocks noChangeArrowheads="1"/>
          </p:cNvSpPr>
          <p:nvPr/>
        </p:nvSpPr>
        <p:spPr bwMode="auto">
          <a:xfrm>
            <a:off x="250825" y="6477000"/>
            <a:ext cx="1371600" cy="304800"/>
          </a:xfrm>
          <a:prstGeom prst="rect">
            <a:avLst/>
          </a:prstGeom>
          <a:noFill/>
          <a:ln w="9525">
            <a:noFill/>
            <a:miter lim="800000"/>
            <a:headEnd/>
            <a:tailEnd/>
          </a:ln>
        </p:spPr>
        <p:txBody>
          <a:bodyPr>
            <a:spAutoFit/>
          </a:bodyPr>
          <a:lstStyle/>
          <a:p>
            <a:pPr eaLnBrk="0" hangingPunct="0">
              <a:spcBef>
                <a:spcPct val="50000"/>
              </a:spcBef>
            </a:pPr>
            <a:r>
              <a:rPr lang="pt-PT" sz="1400">
                <a:solidFill>
                  <a:schemeClr val="bg2"/>
                </a:solidFill>
              </a:rPr>
              <a:t>slide </a:t>
            </a:r>
            <a:fld id="{C4A97D0A-28E7-4883-AFBD-C71FB7D96E87}" type="slidenum">
              <a:rPr lang="pt-PT" sz="1400">
                <a:solidFill>
                  <a:schemeClr val="bg2"/>
                </a:solidFill>
              </a:rPr>
              <a:pPr eaLnBrk="0" hangingPunct="0">
                <a:spcBef>
                  <a:spcPct val="50000"/>
                </a:spcBef>
              </a:pPr>
              <a:t>15</a:t>
            </a:fld>
            <a:r>
              <a:rPr lang="pt-PT" sz="1400">
                <a:solidFill>
                  <a:schemeClr val="bg2"/>
                </a:solidFill>
              </a:rPr>
              <a:t> de 30</a:t>
            </a:r>
            <a:endParaRPr lang="en-GB" sz="1400">
              <a:solidFill>
                <a:schemeClr val="bg2"/>
              </a:solidFill>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762000" y="1962150"/>
            <a:ext cx="7772400" cy="1143000"/>
          </a:xfrm>
        </p:spPr>
        <p:txBody>
          <a:bodyPr/>
          <a:lstStyle/>
          <a:p>
            <a:r>
              <a:rPr lang="en-AU" sz="2800" smtClean="0">
                <a:solidFill>
                  <a:srgbClr val="CC3300"/>
                </a:solidFill>
              </a:rPr>
              <a:t>Legal Context for the Call</a:t>
            </a:r>
            <a:endParaRPr lang="en-GB" sz="2800" smtClean="0">
              <a:solidFill>
                <a:srgbClr val="CC3300"/>
              </a:solidFill>
              <a:ea typeface="Arial Unicode MS" pitchFamily="34" charset="-128"/>
              <a:cs typeface="Arial Unicode MS" pitchFamily="34" charset="-128"/>
            </a:endParaRPr>
          </a:p>
        </p:txBody>
      </p:sp>
      <p:sp>
        <p:nvSpPr>
          <p:cNvPr id="22531" name="Rectangle 3"/>
          <p:cNvSpPr>
            <a:spLocks noGrp="1" noChangeArrowheads="1"/>
          </p:cNvSpPr>
          <p:nvPr>
            <p:ph type="body" idx="1"/>
          </p:nvPr>
        </p:nvSpPr>
        <p:spPr>
          <a:xfrm>
            <a:off x="1371600" y="3200400"/>
            <a:ext cx="7239000" cy="2895600"/>
          </a:xfrm>
        </p:spPr>
        <p:txBody>
          <a:bodyPr/>
          <a:lstStyle/>
          <a:p>
            <a:pPr marL="0" indent="0" algn="just">
              <a:lnSpc>
                <a:spcPct val="120000"/>
              </a:lnSpc>
              <a:buFontTx/>
              <a:buNone/>
            </a:pPr>
            <a:r>
              <a:rPr lang="en-GB" sz="1800" b="1" i="1" smtClean="0">
                <a:solidFill>
                  <a:srgbClr val="333333"/>
                </a:solidFill>
                <a:latin typeface="Arial" charset="0"/>
              </a:rPr>
              <a:t>The call is opened in the terms of art. 14º of DL n.º 312/2001, 10th of December, and subsequent legislation, as art. 8º of DL nº 33-A/2005 of 16th of February.</a:t>
            </a:r>
          </a:p>
          <a:p>
            <a:pPr marL="0" indent="0" algn="just">
              <a:lnSpc>
                <a:spcPct val="120000"/>
              </a:lnSpc>
              <a:buFontTx/>
              <a:buNone/>
            </a:pPr>
            <a:r>
              <a:rPr lang="en-GB" sz="1800" b="1" smtClean="0">
                <a:solidFill>
                  <a:srgbClr val="333333"/>
                </a:solidFill>
                <a:latin typeface="Arial" charset="0"/>
              </a:rPr>
              <a:t/>
            </a:r>
            <a:br>
              <a:rPr lang="en-GB" sz="1800" b="1" smtClean="0">
                <a:solidFill>
                  <a:srgbClr val="333333"/>
                </a:solidFill>
                <a:latin typeface="Arial" charset="0"/>
              </a:rPr>
            </a:br>
            <a:endParaRPr lang="en-GB" sz="1800" b="1" smtClean="0">
              <a:solidFill>
                <a:srgbClr val="333333"/>
              </a:solidFill>
              <a:latin typeface="Arial" charset="0"/>
            </a:endParaRPr>
          </a:p>
        </p:txBody>
      </p:sp>
      <p:pic>
        <p:nvPicPr>
          <p:cNvPr id="22532" name="Picture 5"/>
          <p:cNvPicPr>
            <a:picLocks noChangeAspect="1" noChangeArrowheads="1"/>
          </p:cNvPicPr>
          <p:nvPr/>
        </p:nvPicPr>
        <p:blipFill>
          <a:blip r:embed="rId2"/>
          <a:srcRect/>
          <a:stretch>
            <a:fillRect/>
          </a:stretch>
        </p:blipFill>
        <p:spPr bwMode="blackWhite">
          <a:xfrm>
            <a:off x="7054850" y="5857875"/>
            <a:ext cx="1981200" cy="631825"/>
          </a:xfrm>
          <a:prstGeom prst="rect">
            <a:avLst/>
          </a:prstGeom>
          <a:noFill/>
          <a:ln w="9525">
            <a:noFill/>
            <a:miter lim="800000"/>
            <a:headEnd/>
            <a:tailEnd/>
          </a:ln>
        </p:spPr>
      </p:pic>
      <p:sp>
        <p:nvSpPr>
          <p:cNvPr id="22533" name="Text Box 6"/>
          <p:cNvSpPr txBox="1">
            <a:spLocks noChangeArrowheads="1"/>
          </p:cNvSpPr>
          <p:nvPr/>
        </p:nvSpPr>
        <p:spPr bwMode="auto">
          <a:xfrm>
            <a:off x="250825" y="6477000"/>
            <a:ext cx="1371600" cy="304800"/>
          </a:xfrm>
          <a:prstGeom prst="rect">
            <a:avLst/>
          </a:prstGeom>
          <a:noFill/>
          <a:ln w="9525">
            <a:noFill/>
            <a:miter lim="800000"/>
            <a:headEnd/>
            <a:tailEnd/>
          </a:ln>
        </p:spPr>
        <p:txBody>
          <a:bodyPr>
            <a:spAutoFit/>
          </a:bodyPr>
          <a:lstStyle/>
          <a:p>
            <a:pPr eaLnBrk="0" hangingPunct="0">
              <a:spcBef>
                <a:spcPct val="50000"/>
              </a:spcBef>
            </a:pPr>
            <a:r>
              <a:rPr lang="pt-PT" sz="1400">
                <a:solidFill>
                  <a:schemeClr val="bg2"/>
                </a:solidFill>
              </a:rPr>
              <a:t>slide </a:t>
            </a:r>
            <a:fld id="{14C75BE1-290F-47BD-B272-EC33B1D5A7CC}" type="slidenum">
              <a:rPr lang="pt-PT" sz="1400">
                <a:solidFill>
                  <a:schemeClr val="bg2"/>
                </a:solidFill>
              </a:rPr>
              <a:pPr eaLnBrk="0" hangingPunct="0">
                <a:spcBef>
                  <a:spcPct val="50000"/>
                </a:spcBef>
              </a:pPr>
              <a:t>16</a:t>
            </a:fld>
            <a:r>
              <a:rPr lang="pt-PT" sz="1400">
                <a:solidFill>
                  <a:schemeClr val="bg2"/>
                </a:solidFill>
              </a:rPr>
              <a:t> de 30</a:t>
            </a:r>
            <a:endParaRPr lang="en-GB" sz="1400">
              <a:solidFill>
                <a:schemeClr val="bg2"/>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GB" sz="2800" smtClean="0">
                <a:solidFill>
                  <a:srgbClr val="CC3300"/>
                </a:solidFill>
              </a:rPr>
              <a:t>Objectives of the Call for Tenders</a:t>
            </a:r>
            <a:endParaRPr lang="en-GB" sz="2800" smtClean="0">
              <a:solidFill>
                <a:srgbClr val="CC3300"/>
              </a:solidFill>
              <a:ea typeface="Arial Unicode MS" pitchFamily="34" charset="-128"/>
              <a:cs typeface="Arial Unicode MS" pitchFamily="34" charset="-128"/>
            </a:endParaRPr>
          </a:p>
        </p:txBody>
      </p:sp>
      <p:sp>
        <p:nvSpPr>
          <p:cNvPr id="23555" name="Rectangle 3"/>
          <p:cNvSpPr>
            <a:spLocks noGrp="1" noChangeArrowheads="1"/>
          </p:cNvSpPr>
          <p:nvPr>
            <p:ph type="body" idx="1"/>
          </p:nvPr>
        </p:nvSpPr>
        <p:spPr>
          <a:xfrm>
            <a:off x="1143000" y="2667000"/>
            <a:ext cx="7696200" cy="3429000"/>
          </a:xfrm>
        </p:spPr>
        <p:txBody>
          <a:bodyPr/>
          <a:lstStyle/>
          <a:p>
            <a:pPr algn="just">
              <a:lnSpc>
                <a:spcPct val="120000"/>
              </a:lnSpc>
            </a:pPr>
            <a:r>
              <a:rPr lang="en-GB" sz="2000" b="1" smtClean="0">
                <a:solidFill>
                  <a:srgbClr val="333333"/>
                </a:solidFill>
                <a:latin typeface="Arial" charset="0"/>
                <a:ea typeface="Arial Unicode MS" pitchFamily="34" charset="-128"/>
                <a:cs typeface="Arial Unicode MS" pitchFamily="34" charset="-128"/>
              </a:rPr>
              <a:t>Within that call it is attributed grid capacity (SEP) for power injection </a:t>
            </a:r>
            <a:r>
              <a:rPr lang="en-GB" sz="2000" b="1" smtClean="0">
                <a:latin typeface="Arial" charset="0"/>
                <a:ea typeface="Arial Unicode MS" pitchFamily="34" charset="-128"/>
                <a:cs typeface="Arial Unicode MS" pitchFamily="34" charset="-128"/>
              </a:rPr>
              <a:t>generated by wind power stations e the correspondent reception points (PCC)</a:t>
            </a:r>
            <a:r>
              <a:rPr lang="en-GB" sz="2000" b="1" smtClean="0">
                <a:solidFill>
                  <a:srgbClr val="333333"/>
                </a:solidFill>
                <a:latin typeface="Arial" charset="0"/>
                <a:ea typeface="Arial Unicode MS" pitchFamily="34" charset="-128"/>
                <a:cs typeface="Arial Unicode MS" pitchFamily="34" charset="-128"/>
              </a:rPr>
              <a:t>, </a:t>
            </a:r>
            <a:r>
              <a:rPr lang="en-GB" sz="2000" b="1" u="sng" smtClean="0">
                <a:solidFill>
                  <a:srgbClr val="008080"/>
                </a:solidFill>
                <a:latin typeface="Arial" charset="0"/>
                <a:ea typeface="Arial Unicode MS" pitchFamily="34" charset="-128"/>
                <a:cs typeface="Arial Unicode MS" pitchFamily="34" charset="-128"/>
              </a:rPr>
              <a:t>up to the limit of 1500 MVA</a:t>
            </a:r>
            <a:r>
              <a:rPr lang="en-GB" sz="2000" b="1" smtClean="0">
                <a:solidFill>
                  <a:srgbClr val="333333"/>
                </a:solidFill>
                <a:latin typeface="Arial" charset="0"/>
                <a:ea typeface="Arial Unicode MS" pitchFamily="34" charset="-128"/>
                <a:cs typeface="Arial Unicode MS" pitchFamily="34" charset="-128"/>
              </a:rPr>
              <a:t>. </a:t>
            </a:r>
          </a:p>
          <a:p>
            <a:pPr>
              <a:lnSpc>
                <a:spcPct val="80000"/>
              </a:lnSpc>
            </a:pPr>
            <a:endParaRPr lang="en-GB" sz="2000" b="1" smtClean="0">
              <a:solidFill>
                <a:srgbClr val="333333"/>
              </a:solidFill>
              <a:latin typeface="Arial" charset="0"/>
              <a:ea typeface="Arial Unicode MS" pitchFamily="34" charset="-128"/>
              <a:cs typeface="Arial Unicode MS" pitchFamily="34" charset="-128"/>
            </a:endParaRPr>
          </a:p>
          <a:p>
            <a:pPr>
              <a:lnSpc>
                <a:spcPct val="80000"/>
              </a:lnSpc>
            </a:pPr>
            <a:r>
              <a:rPr lang="en-GB" sz="2000" b="1" smtClean="0">
                <a:solidFill>
                  <a:srgbClr val="333333"/>
                </a:solidFill>
                <a:latin typeface="Arial" charset="0"/>
                <a:ea typeface="Arial Unicode MS" pitchFamily="34" charset="-128"/>
                <a:cs typeface="Arial Unicode MS" pitchFamily="34" charset="-128"/>
              </a:rPr>
              <a:t>The call has 2 sequential phases: </a:t>
            </a:r>
            <a:br>
              <a:rPr lang="en-GB" sz="2000" b="1" smtClean="0">
                <a:solidFill>
                  <a:srgbClr val="333333"/>
                </a:solidFill>
                <a:latin typeface="Arial" charset="0"/>
                <a:ea typeface="Arial Unicode MS" pitchFamily="34" charset="-128"/>
                <a:cs typeface="Arial Unicode MS" pitchFamily="34" charset="-128"/>
              </a:rPr>
            </a:br>
            <a:r>
              <a:rPr lang="en-GB" sz="2000" b="1" smtClean="0">
                <a:solidFill>
                  <a:srgbClr val="333333"/>
                </a:solidFill>
                <a:latin typeface="Arial" charset="0"/>
                <a:ea typeface="Arial Unicode MS" pitchFamily="34" charset="-128"/>
                <a:cs typeface="Arial Unicode MS" pitchFamily="34" charset="-128"/>
              </a:rPr>
              <a:t/>
            </a:r>
            <a:br>
              <a:rPr lang="en-GB" sz="2000" b="1" smtClean="0">
                <a:solidFill>
                  <a:srgbClr val="333333"/>
                </a:solidFill>
                <a:latin typeface="Arial" charset="0"/>
                <a:ea typeface="Arial Unicode MS" pitchFamily="34" charset="-128"/>
                <a:cs typeface="Arial Unicode MS" pitchFamily="34" charset="-128"/>
              </a:rPr>
            </a:br>
            <a:r>
              <a:rPr lang="en-GB" sz="2000" b="1" smtClean="0">
                <a:solidFill>
                  <a:srgbClr val="333333"/>
                </a:solidFill>
                <a:latin typeface="Arial" charset="0"/>
                <a:ea typeface="Arial Unicode MS" pitchFamily="34" charset="-128"/>
                <a:cs typeface="Arial Unicode MS" pitchFamily="34" charset="-128"/>
              </a:rPr>
              <a:t>	</a:t>
            </a:r>
            <a:r>
              <a:rPr lang="en-GB" sz="2000" b="1" smtClean="0">
                <a:solidFill>
                  <a:srgbClr val="008080"/>
                </a:solidFill>
                <a:latin typeface="Arial" charset="0"/>
                <a:ea typeface="Arial Unicode MS" pitchFamily="34" charset="-128"/>
                <a:cs typeface="Arial Unicode MS" pitchFamily="34" charset="-128"/>
              </a:rPr>
              <a:t>Phase A: </a:t>
            </a:r>
            <a:r>
              <a:rPr lang="en-GB" sz="2000" b="1" smtClean="0">
                <a:latin typeface="Arial" charset="0"/>
                <a:ea typeface="Arial Unicode MS" pitchFamily="34" charset="-128"/>
                <a:cs typeface="Arial Unicode MS" pitchFamily="34" charset="-128"/>
              </a:rPr>
              <a:t>concession of capacity up to</a:t>
            </a:r>
            <a:r>
              <a:rPr lang="en-GB" sz="2000" b="1" smtClean="0">
                <a:solidFill>
                  <a:srgbClr val="008080"/>
                </a:solidFill>
                <a:latin typeface="Arial" charset="0"/>
                <a:ea typeface="Arial Unicode MS" pitchFamily="34" charset="-128"/>
                <a:cs typeface="Arial Unicode MS" pitchFamily="34" charset="-128"/>
              </a:rPr>
              <a:t> 800 MVA</a:t>
            </a:r>
            <a:r>
              <a:rPr lang="en-GB" sz="2000" b="1" smtClean="0">
                <a:solidFill>
                  <a:srgbClr val="333333"/>
                </a:solidFill>
                <a:latin typeface="Arial" charset="0"/>
                <a:ea typeface="Arial Unicode MS" pitchFamily="34" charset="-128"/>
                <a:cs typeface="Arial Unicode MS" pitchFamily="34" charset="-128"/>
              </a:rPr>
              <a:t>;</a:t>
            </a:r>
            <a:br>
              <a:rPr lang="en-GB" sz="2000" b="1" smtClean="0">
                <a:solidFill>
                  <a:srgbClr val="333333"/>
                </a:solidFill>
                <a:latin typeface="Arial" charset="0"/>
                <a:ea typeface="Arial Unicode MS" pitchFamily="34" charset="-128"/>
                <a:cs typeface="Arial Unicode MS" pitchFamily="34" charset="-128"/>
              </a:rPr>
            </a:br>
            <a:r>
              <a:rPr lang="en-GB" sz="2000" b="1" smtClean="0">
                <a:solidFill>
                  <a:srgbClr val="333333"/>
                </a:solidFill>
                <a:latin typeface="Arial" charset="0"/>
                <a:ea typeface="Arial Unicode MS" pitchFamily="34" charset="-128"/>
                <a:cs typeface="Arial Unicode MS" pitchFamily="34" charset="-128"/>
              </a:rPr>
              <a:t/>
            </a:r>
            <a:br>
              <a:rPr lang="en-GB" sz="2000" b="1" smtClean="0">
                <a:solidFill>
                  <a:srgbClr val="333333"/>
                </a:solidFill>
                <a:latin typeface="Arial" charset="0"/>
                <a:ea typeface="Arial Unicode MS" pitchFamily="34" charset="-128"/>
                <a:cs typeface="Arial Unicode MS" pitchFamily="34" charset="-128"/>
              </a:rPr>
            </a:br>
            <a:r>
              <a:rPr lang="en-GB" sz="2000" b="1" smtClean="0">
                <a:solidFill>
                  <a:srgbClr val="333333"/>
                </a:solidFill>
                <a:latin typeface="Arial" charset="0"/>
                <a:ea typeface="Arial Unicode MS" pitchFamily="34" charset="-128"/>
                <a:cs typeface="Arial Unicode MS" pitchFamily="34" charset="-128"/>
              </a:rPr>
              <a:t>	</a:t>
            </a:r>
            <a:r>
              <a:rPr lang="en-GB" sz="2000" b="1" smtClean="0">
                <a:solidFill>
                  <a:srgbClr val="008080"/>
                </a:solidFill>
                <a:latin typeface="Arial" charset="0"/>
                <a:ea typeface="Arial Unicode MS" pitchFamily="34" charset="-128"/>
                <a:cs typeface="Arial Unicode MS" pitchFamily="34" charset="-128"/>
              </a:rPr>
              <a:t>Phase B: </a:t>
            </a:r>
            <a:r>
              <a:rPr lang="en-GB" sz="2000" b="1" smtClean="0">
                <a:latin typeface="Arial" charset="0"/>
                <a:ea typeface="Arial Unicode MS" pitchFamily="34" charset="-128"/>
                <a:cs typeface="Arial Unicode MS" pitchFamily="34" charset="-128"/>
              </a:rPr>
              <a:t>concession of capacity up to</a:t>
            </a:r>
            <a:r>
              <a:rPr lang="en-GB" sz="2000" b="1" smtClean="0">
                <a:solidFill>
                  <a:srgbClr val="008080"/>
                </a:solidFill>
                <a:latin typeface="Arial" charset="0"/>
                <a:ea typeface="Arial Unicode MS" pitchFamily="34" charset="-128"/>
                <a:cs typeface="Arial Unicode MS" pitchFamily="34" charset="-128"/>
              </a:rPr>
              <a:t> 400 MVA</a:t>
            </a:r>
            <a:r>
              <a:rPr lang="en-GB" sz="2000" b="1" smtClean="0">
                <a:solidFill>
                  <a:srgbClr val="333333"/>
                </a:solidFill>
                <a:latin typeface="Arial" charset="0"/>
                <a:ea typeface="Arial Unicode MS" pitchFamily="34" charset="-128"/>
                <a:cs typeface="Arial Unicode MS" pitchFamily="34" charset="-128"/>
              </a:rPr>
              <a:t>.</a:t>
            </a:r>
          </a:p>
        </p:txBody>
      </p:sp>
      <p:pic>
        <p:nvPicPr>
          <p:cNvPr id="23556" name="Picture 5"/>
          <p:cNvPicPr>
            <a:picLocks noChangeAspect="1" noChangeArrowheads="1"/>
          </p:cNvPicPr>
          <p:nvPr/>
        </p:nvPicPr>
        <p:blipFill>
          <a:blip r:embed="rId2"/>
          <a:srcRect/>
          <a:stretch>
            <a:fillRect/>
          </a:stretch>
        </p:blipFill>
        <p:spPr bwMode="blackWhite">
          <a:xfrm>
            <a:off x="7054850" y="5876925"/>
            <a:ext cx="1981200" cy="631825"/>
          </a:xfrm>
          <a:prstGeom prst="rect">
            <a:avLst/>
          </a:prstGeom>
          <a:noFill/>
          <a:ln w="9525">
            <a:noFill/>
            <a:miter lim="800000"/>
            <a:headEnd/>
            <a:tailEnd/>
          </a:ln>
        </p:spPr>
      </p:pic>
      <p:sp>
        <p:nvSpPr>
          <p:cNvPr id="23557" name="Text Box 6"/>
          <p:cNvSpPr txBox="1">
            <a:spLocks noChangeArrowheads="1"/>
          </p:cNvSpPr>
          <p:nvPr/>
        </p:nvSpPr>
        <p:spPr bwMode="auto">
          <a:xfrm>
            <a:off x="250825" y="6477000"/>
            <a:ext cx="1371600" cy="304800"/>
          </a:xfrm>
          <a:prstGeom prst="rect">
            <a:avLst/>
          </a:prstGeom>
          <a:noFill/>
          <a:ln w="9525">
            <a:noFill/>
            <a:miter lim="800000"/>
            <a:headEnd/>
            <a:tailEnd/>
          </a:ln>
        </p:spPr>
        <p:txBody>
          <a:bodyPr>
            <a:spAutoFit/>
          </a:bodyPr>
          <a:lstStyle/>
          <a:p>
            <a:pPr eaLnBrk="0" hangingPunct="0">
              <a:spcBef>
                <a:spcPct val="50000"/>
              </a:spcBef>
            </a:pPr>
            <a:r>
              <a:rPr lang="pt-PT" sz="1400">
                <a:solidFill>
                  <a:schemeClr val="bg2"/>
                </a:solidFill>
              </a:rPr>
              <a:t>slide </a:t>
            </a:r>
            <a:fld id="{05F31D27-031C-423F-9BBD-61E9E332735F}" type="slidenum">
              <a:rPr lang="pt-PT" sz="1400">
                <a:solidFill>
                  <a:schemeClr val="bg2"/>
                </a:solidFill>
              </a:rPr>
              <a:pPr eaLnBrk="0" hangingPunct="0">
                <a:spcBef>
                  <a:spcPct val="50000"/>
                </a:spcBef>
              </a:pPr>
              <a:t>17</a:t>
            </a:fld>
            <a:r>
              <a:rPr lang="pt-PT" sz="1400">
                <a:solidFill>
                  <a:schemeClr val="bg2"/>
                </a:solidFill>
              </a:rPr>
              <a:t> de 30</a:t>
            </a:r>
            <a:endParaRPr lang="en-GB" sz="1400">
              <a:solidFill>
                <a:schemeClr val="bg2"/>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AU" sz="2800" smtClean="0">
                <a:solidFill>
                  <a:srgbClr val="CC3300"/>
                </a:solidFill>
              </a:rPr>
              <a:t>General Aspects of the Call</a:t>
            </a:r>
            <a:endParaRPr lang="en-GB" sz="2800" smtClean="0">
              <a:solidFill>
                <a:srgbClr val="CC3300"/>
              </a:solidFill>
            </a:endParaRPr>
          </a:p>
        </p:txBody>
      </p:sp>
      <p:sp>
        <p:nvSpPr>
          <p:cNvPr id="24579" name="Rectangle 3"/>
          <p:cNvSpPr>
            <a:spLocks noGrp="1" noChangeArrowheads="1"/>
          </p:cNvSpPr>
          <p:nvPr>
            <p:ph type="body" idx="1"/>
          </p:nvPr>
        </p:nvSpPr>
        <p:spPr>
          <a:xfrm>
            <a:off x="1143000" y="2420938"/>
            <a:ext cx="7543800" cy="3581400"/>
          </a:xfrm>
        </p:spPr>
        <p:txBody>
          <a:bodyPr/>
          <a:lstStyle/>
          <a:p>
            <a:pPr algn="just">
              <a:buFontTx/>
              <a:buNone/>
            </a:pPr>
            <a:r>
              <a:rPr lang="en-GB" sz="2000" b="1" smtClean="0">
                <a:solidFill>
                  <a:srgbClr val="333333"/>
                </a:solidFill>
                <a:latin typeface="Arial" charset="0"/>
                <a:ea typeface="Arial Unicode MS" pitchFamily="34" charset="-128"/>
                <a:cs typeface="Arial Unicode MS" pitchFamily="34" charset="-128"/>
              </a:rPr>
              <a:t>	Although not compulsary, it was intended that the propostas should include a </a:t>
            </a:r>
            <a:r>
              <a:rPr lang="en-GB" sz="2000" b="1" u="sng" smtClean="0">
                <a:solidFill>
                  <a:srgbClr val="CC3300"/>
                </a:solidFill>
                <a:latin typeface="Arial" charset="0"/>
                <a:ea typeface="Arial Unicode MS" pitchFamily="34" charset="-128"/>
                <a:cs typeface="Arial Unicode MS" pitchFamily="34" charset="-128"/>
              </a:rPr>
              <a:t>regional project for wind technology industrial development</a:t>
            </a:r>
            <a:r>
              <a:rPr lang="en-GB" sz="2000" b="1" smtClean="0">
                <a:solidFill>
                  <a:srgbClr val="333333"/>
                </a:solidFill>
                <a:latin typeface="Arial" charset="0"/>
                <a:ea typeface="Arial Unicode MS" pitchFamily="34" charset="-128"/>
                <a:cs typeface="Arial Unicode MS" pitchFamily="34" charset="-128"/>
              </a:rPr>
              <a:t>, that could be different for for Phase A and Phase B.</a:t>
            </a:r>
          </a:p>
          <a:p>
            <a:pPr algn="just">
              <a:buFontTx/>
              <a:buNone/>
            </a:pPr>
            <a:r>
              <a:rPr lang="en-GB" sz="2000" b="1" smtClean="0">
                <a:solidFill>
                  <a:srgbClr val="333333"/>
                </a:solidFill>
                <a:latin typeface="Arial" charset="0"/>
              </a:rPr>
              <a:t/>
            </a:r>
            <a:br>
              <a:rPr lang="en-GB" sz="2000" b="1" smtClean="0">
                <a:solidFill>
                  <a:srgbClr val="333333"/>
                </a:solidFill>
                <a:latin typeface="Arial" charset="0"/>
              </a:rPr>
            </a:br>
            <a:r>
              <a:rPr lang="en-GB" sz="2000" b="1" smtClean="0">
                <a:solidFill>
                  <a:srgbClr val="333333"/>
                </a:solidFill>
                <a:latin typeface="Arial" charset="0"/>
              </a:rPr>
              <a:t>Participants could present </a:t>
            </a:r>
            <a:r>
              <a:rPr lang="en-GB" sz="2000" b="1" u="sng" smtClean="0">
                <a:solidFill>
                  <a:srgbClr val="008080"/>
                </a:solidFill>
                <a:latin typeface="Arial" charset="0"/>
                <a:ea typeface="Arial Unicode MS" pitchFamily="34" charset="-128"/>
                <a:cs typeface="Arial Unicode MS" pitchFamily="34" charset="-128"/>
              </a:rPr>
              <a:t>Proposals to Phase A and</a:t>
            </a:r>
            <a:r>
              <a:rPr lang="en-GB" sz="2000" b="1" smtClean="0">
                <a:solidFill>
                  <a:srgbClr val="333333"/>
                </a:solidFill>
                <a:latin typeface="Arial" charset="0"/>
                <a:ea typeface="Arial Unicode MS" pitchFamily="34" charset="-128"/>
                <a:cs typeface="Arial Unicode MS" pitchFamily="34" charset="-128"/>
              </a:rPr>
              <a:t> </a:t>
            </a:r>
            <a:r>
              <a:rPr lang="en-GB" sz="2000" b="1" u="sng" smtClean="0">
                <a:solidFill>
                  <a:srgbClr val="008080"/>
                </a:solidFill>
                <a:latin typeface="Arial" charset="0"/>
                <a:ea typeface="Arial Unicode MS" pitchFamily="34" charset="-128"/>
                <a:cs typeface="Arial Unicode MS" pitchFamily="34" charset="-128"/>
              </a:rPr>
              <a:t>Phase B</a:t>
            </a:r>
            <a:r>
              <a:rPr lang="en-GB" sz="2000" b="1" smtClean="0">
                <a:solidFill>
                  <a:srgbClr val="333333"/>
                </a:solidFill>
                <a:latin typeface="Arial" charset="0"/>
                <a:ea typeface="Arial Unicode MS" pitchFamily="34" charset="-128"/>
                <a:cs typeface="Arial Unicode MS" pitchFamily="34" charset="-128"/>
              </a:rPr>
              <a:t> of the call or only one of them.</a:t>
            </a:r>
          </a:p>
          <a:p>
            <a:pPr algn="just">
              <a:buFontTx/>
              <a:buNone/>
            </a:pPr>
            <a:r>
              <a:rPr lang="en-GB" sz="2000" b="1" smtClean="0">
                <a:solidFill>
                  <a:srgbClr val="333333"/>
                </a:solidFill>
                <a:latin typeface="Arial" charset="0"/>
                <a:ea typeface="Arial Unicode MS" pitchFamily="34" charset="-128"/>
                <a:cs typeface="Arial Unicode MS" pitchFamily="34" charset="-128"/>
              </a:rPr>
              <a:t/>
            </a:r>
            <a:br>
              <a:rPr lang="en-GB" sz="2000" b="1" smtClean="0">
                <a:solidFill>
                  <a:srgbClr val="333333"/>
                </a:solidFill>
                <a:latin typeface="Arial" charset="0"/>
                <a:ea typeface="Arial Unicode MS" pitchFamily="34" charset="-128"/>
                <a:cs typeface="Arial Unicode MS" pitchFamily="34" charset="-128"/>
              </a:rPr>
            </a:br>
            <a:r>
              <a:rPr lang="en-GB" sz="2000" b="1" smtClean="0">
                <a:solidFill>
                  <a:srgbClr val="333333"/>
                </a:solidFill>
                <a:latin typeface="Arial" charset="0"/>
                <a:ea typeface="Arial Unicode MS" pitchFamily="34" charset="-128"/>
                <a:cs typeface="Arial Unicode MS" pitchFamily="34" charset="-128"/>
              </a:rPr>
              <a:t>Each </a:t>
            </a:r>
            <a:r>
              <a:rPr lang="en-GB" sz="2000" b="1" u="sng" smtClean="0">
                <a:solidFill>
                  <a:srgbClr val="008080"/>
                </a:solidFill>
                <a:latin typeface="Arial" charset="0"/>
                <a:ea typeface="Arial Unicode MS" pitchFamily="34" charset="-128"/>
                <a:cs typeface="Arial Unicode MS" pitchFamily="34" charset="-128"/>
              </a:rPr>
              <a:t>competitor cannot wind more than of “batch” of capacity</a:t>
            </a:r>
            <a:r>
              <a:rPr lang="en-GB" sz="2000" b="1" smtClean="0">
                <a:solidFill>
                  <a:srgbClr val="333333"/>
                </a:solidFill>
                <a:latin typeface="Arial" charset="0"/>
                <a:ea typeface="Arial Unicode MS" pitchFamily="34" charset="-128"/>
                <a:cs typeface="Arial Unicode MS" pitchFamily="34" charset="-128"/>
              </a:rPr>
              <a:t>, i.e. winning Phase A means withdrawing from Phase B.</a:t>
            </a:r>
            <a:endParaRPr lang="en-GB" sz="2000" b="1" smtClean="0">
              <a:solidFill>
                <a:srgbClr val="333333"/>
              </a:solidFill>
              <a:latin typeface="Arial" charset="0"/>
            </a:endParaRPr>
          </a:p>
        </p:txBody>
      </p:sp>
      <p:sp>
        <p:nvSpPr>
          <p:cNvPr id="24580" name="Text Box 4"/>
          <p:cNvSpPr txBox="1">
            <a:spLocks noChangeArrowheads="1"/>
          </p:cNvSpPr>
          <p:nvPr/>
        </p:nvSpPr>
        <p:spPr bwMode="auto">
          <a:xfrm>
            <a:off x="7696200" y="6477000"/>
            <a:ext cx="1371600" cy="304800"/>
          </a:xfrm>
          <a:prstGeom prst="rect">
            <a:avLst/>
          </a:prstGeom>
          <a:noFill/>
          <a:ln w="9525">
            <a:noFill/>
            <a:miter lim="800000"/>
            <a:headEnd/>
            <a:tailEnd/>
          </a:ln>
        </p:spPr>
        <p:txBody>
          <a:bodyPr>
            <a:spAutoFit/>
          </a:bodyPr>
          <a:lstStyle/>
          <a:p>
            <a:pPr eaLnBrk="0" hangingPunct="0">
              <a:spcBef>
                <a:spcPct val="50000"/>
              </a:spcBef>
            </a:pPr>
            <a:r>
              <a:rPr lang="pt-PT" sz="1400">
                <a:solidFill>
                  <a:schemeClr val="bg2"/>
                </a:solidFill>
              </a:rPr>
              <a:t>slide </a:t>
            </a:r>
            <a:fld id="{54DBF1DF-71B9-40CC-8DE9-88FCD7E9A3A8}" type="slidenum">
              <a:rPr lang="pt-PT" sz="1400">
                <a:solidFill>
                  <a:schemeClr val="bg2"/>
                </a:solidFill>
              </a:rPr>
              <a:pPr eaLnBrk="0" hangingPunct="0">
                <a:spcBef>
                  <a:spcPct val="50000"/>
                </a:spcBef>
              </a:pPr>
              <a:t>18</a:t>
            </a:fld>
            <a:r>
              <a:rPr lang="pt-PT" sz="1400">
                <a:solidFill>
                  <a:schemeClr val="bg2"/>
                </a:solidFill>
              </a:rPr>
              <a:t> de 26</a:t>
            </a:r>
            <a:endParaRPr lang="en-GB" sz="1400">
              <a:solidFill>
                <a:schemeClr val="bg2"/>
              </a:solidFill>
            </a:endParaRPr>
          </a:p>
        </p:txBody>
      </p:sp>
      <p:pic>
        <p:nvPicPr>
          <p:cNvPr id="24581" name="Picture 5"/>
          <p:cNvPicPr>
            <a:picLocks noChangeAspect="1" noChangeArrowheads="1"/>
          </p:cNvPicPr>
          <p:nvPr/>
        </p:nvPicPr>
        <p:blipFill>
          <a:blip r:embed="rId2"/>
          <a:srcRect/>
          <a:stretch>
            <a:fillRect/>
          </a:stretch>
        </p:blipFill>
        <p:spPr bwMode="blackWhite">
          <a:xfrm>
            <a:off x="7054850" y="5857875"/>
            <a:ext cx="1981200" cy="631825"/>
          </a:xfrm>
          <a:prstGeom prst="rect">
            <a:avLst/>
          </a:prstGeom>
          <a:noFill/>
          <a:ln w="9525">
            <a:noFill/>
            <a:miter lim="800000"/>
            <a:headEnd/>
            <a:tailEnd/>
          </a:ln>
        </p:spPr>
      </p:pic>
      <p:sp>
        <p:nvSpPr>
          <p:cNvPr id="24582" name="Text Box 6"/>
          <p:cNvSpPr txBox="1">
            <a:spLocks noChangeArrowheads="1"/>
          </p:cNvSpPr>
          <p:nvPr/>
        </p:nvSpPr>
        <p:spPr bwMode="auto">
          <a:xfrm>
            <a:off x="250825" y="6477000"/>
            <a:ext cx="1371600" cy="304800"/>
          </a:xfrm>
          <a:prstGeom prst="rect">
            <a:avLst/>
          </a:prstGeom>
          <a:noFill/>
          <a:ln w="9525">
            <a:noFill/>
            <a:miter lim="800000"/>
            <a:headEnd/>
            <a:tailEnd/>
          </a:ln>
        </p:spPr>
        <p:txBody>
          <a:bodyPr>
            <a:spAutoFit/>
          </a:bodyPr>
          <a:lstStyle/>
          <a:p>
            <a:pPr eaLnBrk="0" hangingPunct="0">
              <a:spcBef>
                <a:spcPct val="50000"/>
              </a:spcBef>
            </a:pPr>
            <a:r>
              <a:rPr lang="pt-PT" sz="1400">
                <a:solidFill>
                  <a:schemeClr val="bg2"/>
                </a:solidFill>
              </a:rPr>
              <a:t>slide </a:t>
            </a:r>
            <a:fld id="{34D9A9B6-2EA7-440A-8C49-3EE22A323B22}" type="slidenum">
              <a:rPr lang="pt-PT" sz="1400">
                <a:solidFill>
                  <a:schemeClr val="bg2"/>
                </a:solidFill>
              </a:rPr>
              <a:pPr eaLnBrk="0" hangingPunct="0">
                <a:spcBef>
                  <a:spcPct val="50000"/>
                </a:spcBef>
              </a:pPr>
              <a:t>18</a:t>
            </a:fld>
            <a:r>
              <a:rPr lang="pt-PT" sz="1400">
                <a:solidFill>
                  <a:schemeClr val="bg2"/>
                </a:solidFill>
              </a:rPr>
              <a:t> de 30</a:t>
            </a:r>
            <a:endParaRPr lang="en-GB" sz="1400">
              <a:solidFill>
                <a:schemeClr val="bg2"/>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AU" sz="2800" smtClean="0">
                <a:solidFill>
                  <a:srgbClr val="CC3300"/>
                </a:solidFill>
              </a:rPr>
              <a:t>Participants minimum </a:t>
            </a:r>
            <a:br>
              <a:rPr lang="en-AU" sz="2800" smtClean="0">
                <a:solidFill>
                  <a:srgbClr val="CC3300"/>
                </a:solidFill>
              </a:rPr>
            </a:br>
            <a:r>
              <a:rPr lang="en-AU" sz="2800" smtClean="0">
                <a:solidFill>
                  <a:srgbClr val="CC3300"/>
                </a:solidFill>
              </a:rPr>
              <a:t>requirement</a:t>
            </a:r>
            <a:endParaRPr lang="en-GB" sz="2800" smtClean="0">
              <a:solidFill>
                <a:srgbClr val="CC3300"/>
              </a:solidFill>
            </a:endParaRPr>
          </a:p>
        </p:txBody>
      </p:sp>
      <p:sp>
        <p:nvSpPr>
          <p:cNvPr id="25603" name="Rectangle 3"/>
          <p:cNvSpPr>
            <a:spLocks noGrp="1" noChangeArrowheads="1"/>
          </p:cNvSpPr>
          <p:nvPr>
            <p:ph type="body" idx="1"/>
          </p:nvPr>
        </p:nvSpPr>
        <p:spPr>
          <a:xfrm>
            <a:off x="1143000" y="2286000"/>
            <a:ext cx="7543800" cy="3810000"/>
          </a:xfrm>
        </p:spPr>
        <p:txBody>
          <a:bodyPr/>
          <a:lstStyle/>
          <a:p>
            <a:pPr algn="just">
              <a:lnSpc>
                <a:spcPct val="90000"/>
              </a:lnSpc>
              <a:buFontTx/>
              <a:buNone/>
            </a:pPr>
            <a:r>
              <a:rPr lang="en-AU" sz="2800" b="1" smtClean="0">
                <a:solidFill>
                  <a:srgbClr val="333333"/>
                </a:solidFill>
                <a:latin typeface="Arial" charset="0"/>
              </a:rPr>
              <a:t>Minimum requirements for the call</a:t>
            </a:r>
          </a:p>
          <a:p>
            <a:pPr algn="just">
              <a:lnSpc>
                <a:spcPct val="90000"/>
              </a:lnSpc>
              <a:buFontTx/>
              <a:buNone/>
            </a:pPr>
            <a:r>
              <a:rPr lang="en-AU" sz="2800" b="1" smtClean="0">
                <a:solidFill>
                  <a:srgbClr val="333333"/>
                </a:solidFill>
                <a:latin typeface="Arial" charset="0"/>
              </a:rPr>
              <a:t>participants:</a:t>
            </a:r>
          </a:p>
          <a:p>
            <a:pPr algn="just">
              <a:lnSpc>
                <a:spcPct val="90000"/>
              </a:lnSpc>
            </a:pPr>
            <a:endParaRPr lang="en-AU" sz="700" b="1" smtClean="0">
              <a:solidFill>
                <a:srgbClr val="333333"/>
              </a:solidFill>
              <a:latin typeface="Arial" charset="0"/>
            </a:endParaRPr>
          </a:p>
          <a:p>
            <a:pPr lvl="1" algn="just">
              <a:lnSpc>
                <a:spcPct val="90000"/>
              </a:lnSpc>
            </a:pPr>
            <a:r>
              <a:rPr lang="en-AU" sz="2400" b="1" smtClean="0">
                <a:solidFill>
                  <a:srgbClr val="008080"/>
                </a:solidFill>
                <a:latin typeface="Arial" charset="0"/>
              </a:rPr>
              <a:t>Economical and financial capacity:</a:t>
            </a:r>
          </a:p>
          <a:p>
            <a:pPr lvl="2" algn="just">
              <a:lnSpc>
                <a:spcPct val="90000"/>
              </a:lnSpc>
            </a:pPr>
            <a:r>
              <a:rPr lang="en-AU" sz="2000" b="1" smtClean="0">
                <a:solidFill>
                  <a:srgbClr val="333333"/>
                </a:solidFill>
                <a:latin typeface="Arial" charset="0"/>
              </a:rPr>
              <a:t>(…)</a:t>
            </a:r>
          </a:p>
          <a:p>
            <a:pPr lvl="1" algn="just">
              <a:lnSpc>
                <a:spcPct val="90000"/>
              </a:lnSpc>
            </a:pPr>
            <a:r>
              <a:rPr lang="en-AU" sz="2400" b="1" smtClean="0">
                <a:solidFill>
                  <a:srgbClr val="008080"/>
                </a:solidFill>
                <a:latin typeface="Arial" charset="0"/>
              </a:rPr>
              <a:t>Technical capacity:</a:t>
            </a:r>
          </a:p>
          <a:p>
            <a:pPr lvl="2" algn="just">
              <a:lnSpc>
                <a:spcPct val="90000"/>
              </a:lnSpc>
            </a:pPr>
            <a:r>
              <a:rPr lang="en-AU" sz="2000" b="1" smtClean="0">
                <a:solidFill>
                  <a:srgbClr val="333333"/>
                </a:solidFill>
                <a:latin typeface="Arial" charset="0"/>
              </a:rPr>
              <a:t>Experience in the development and management of wind power plants, with the minimum installed capacity of 30 MVA;</a:t>
            </a:r>
          </a:p>
        </p:txBody>
      </p:sp>
      <p:pic>
        <p:nvPicPr>
          <p:cNvPr id="25604" name="Picture 5"/>
          <p:cNvPicPr>
            <a:picLocks noChangeAspect="1" noChangeArrowheads="1"/>
          </p:cNvPicPr>
          <p:nvPr/>
        </p:nvPicPr>
        <p:blipFill>
          <a:blip r:embed="rId2"/>
          <a:srcRect/>
          <a:stretch>
            <a:fillRect/>
          </a:stretch>
        </p:blipFill>
        <p:spPr bwMode="blackWhite">
          <a:xfrm>
            <a:off x="7054850" y="5857875"/>
            <a:ext cx="1981200" cy="631825"/>
          </a:xfrm>
          <a:prstGeom prst="rect">
            <a:avLst/>
          </a:prstGeom>
          <a:noFill/>
          <a:ln w="9525">
            <a:noFill/>
            <a:miter lim="800000"/>
            <a:headEnd/>
            <a:tailEnd/>
          </a:ln>
        </p:spPr>
      </p:pic>
      <p:sp>
        <p:nvSpPr>
          <p:cNvPr id="25605" name="Text Box 6"/>
          <p:cNvSpPr txBox="1">
            <a:spLocks noChangeArrowheads="1"/>
          </p:cNvSpPr>
          <p:nvPr/>
        </p:nvSpPr>
        <p:spPr bwMode="auto">
          <a:xfrm>
            <a:off x="250825" y="6477000"/>
            <a:ext cx="1371600" cy="304800"/>
          </a:xfrm>
          <a:prstGeom prst="rect">
            <a:avLst/>
          </a:prstGeom>
          <a:noFill/>
          <a:ln w="9525">
            <a:noFill/>
            <a:miter lim="800000"/>
            <a:headEnd/>
            <a:tailEnd/>
          </a:ln>
        </p:spPr>
        <p:txBody>
          <a:bodyPr>
            <a:spAutoFit/>
          </a:bodyPr>
          <a:lstStyle/>
          <a:p>
            <a:pPr eaLnBrk="0" hangingPunct="0">
              <a:spcBef>
                <a:spcPct val="50000"/>
              </a:spcBef>
            </a:pPr>
            <a:r>
              <a:rPr lang="pt-PT" sz="1400">
                <a:solidFill>
                  <a:schemeClr val="bg2"/>
                </a:solidFill>
              </a:rPr>
              <a:t>slide </a:t>
            </a:r>
            <a:fld id="{A0DA4473-4F0B-4D3F-9955-D6F91205DF4A}" type="slidenum">
              <a:rPr lang="pt-PT" sz="1400">
                <a:solidFill>
                  <a:schemeClr val="bg2"/>
                </a:solidFill>
              </a:rPr>
              <a:pPr eaLnBrk="0" hangingPunct="0">
                <a:spcBef>
                  <a:spcPct val="50000"/>
                </a:spcBef>
              </a:pPr>
              <a:t>19</a:t>
            </a:fld>
            <a:r>
              <a:rPr lang="pt-PT" sz="1400">
                <a:solidFill>
                  <a:schemeClr val="bg2"/>
                </a:solidFill>
              </a:rPr>
              <a:t> de 30</a:t>
            </a:r>
            <a:endParaRPr lang="en-GB" sz="1400">
              <a:solidFill>
                <a:schemeClr val="bg2"/>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body" idx="1"/>
          </p:nvPr>
        </p:nvSpPr>
        <p:spPr>
          <a:xfrm>
            <a:off x="576263" y="1736725"/>
            <a:ext cx="8172450" cy="4356100"/>
          </a:xfrm>
        </p:spPr>
        <p:txBody>
          <a:bodyPr/>
          <a:lstStyle/>
          <a:p>
            <a:pPr>
              <a:lnSpc>
                <a:spcPct val="120000"/>
              </a:lnSpc>
              <a:buFontTx/>
              <a:buAutoNum type="alphaUcPeriod"/>
              <a:defRPr/>
            </a:pPr>
            <a:r>
              <a:rPr lang="en-US" sz="1800" dirty="0">
                <a:solidFill>
                  <a:srgbClr val="000000"/>
                </a:solidFill>
                <a:latin typeface="Arial Black" pitchFamily="34" charset="0"/>
                <a:cs typeface="Times New Roman" pitchFamily="18" charset="0"/>
              </a:rPr>
              <a:t>Several countries and regions in </a:t>
            </a:r>
            <a:r>
              <a:rPr lang="en-US" sz="1800" u="sng" dirty="0">
                <a:solidFill>
                  <a:srgbClr val="008080"/>
                </a:solidFill>
                <a:effectLst>
                  <a:outerShdw blurRad="38100" dist="38100" dir="2700000" algn="tl">
                    <a:srgbClr val="C0C0C0"/>
                  </a:outerShdw>
                </a:effectLst>
                <a:latin typeface="Arial Black" pitchFamily="34" charset="0"/>
                <a:cs typeface="Times New Roman" pitchFamily="18" charset="0"/>
              </a:rPr>
              <a:t>Europe already have high </a:t>
            </a:r>
            <a:r>
              <a:rPr lang="en-US" sz="1800" u="sng" dirty="0" smtClean="0">
                <a:solidFill>
                  <a:srgbClr val="008080"/>
                </a:solidFill>
                <a:effectLst>
                  <a:outerShdw blurRad="38100" dist="38100" dir="2700000" algn="tl">
                    <a:srgbClr val="C0C0C0"/>
                  </a:outerShdw>
                </a:effectLst>
                <a:latin typeface="Arial Black" pitchFamily="34" charset="0"/>
                <a:cs typeface="Times New Roman" pitchFamily="18" charset="0"/>
              </a:rPr>
              <a:t>to very high wind </a:t>
            </a:r>
            <a:r>
              <a:rPr lang="en-US" sz="1800" u="sng" dirty="0">
                <a:solidFill>
                  <a:srgbClr val="008080"/>
                </a:solidFill>
                <a:effectLst>
                  <a:outerShdw blurRad="38100" dist="38100" dir="2700000" algn="tl">
                    <a:srgbClr val="C0C0C0"/>
                  </a:outerShdw>
                </a:effectLst>
                <a:latin typeface="Arial Black" pitchFamily="34" charset="0"/>
                <a:cs typeface="Times New Roman" pitchFamily="18" charset="0"/>
              </a:rPr>
              <a:t>penetration</a:t>
            </a:r>
            <a:r>
              <a:rPr lang="en-US" sz="1800" dirty="0">
                <a:solidFill>
                  <a:srgbClr val="000000"/>
                </a:solidFill>
                <a:latin typeface="Arial Black" pitchFamily="34" charset="0"/>
                <a:cs typeface="Times New Roman" pitchFamily="18" charset="0"/>
              </a:rPr>
              <a:t>. </a:t>
            </a:r>
          </a:p>
          <a:p>
            <a:pPr>
              <a:lnSpc>
                <a:spcPct val="120000"/>
              </a:lnSpc>
              <a:buFontTx/>
              <a:buAutoNum type="alphaUcPeriod"/>
              <a:defRPr/>
            </a:pPr>
            <a:r>
              <a:rPr lang="en-US" sz="1800" dirty="0">
                <a:solidFill>
                  <a:srgbClr val="000000"/>
                </a:solidFill>
                <a:latin typeface="Arial Black" pitchFamily="34" charset="0"/>
                <a:cs typeface="Times New Roman" pitchFamily="18" charset="0"/>
              </a:rPr>
              <a:t>Wind generation is highly variable in time and space and it doesn’t offer guarantee of power. </a:t>
            </a:r>
            <a:r>
              <a:rPr lang="en-US" sz="1800" u="sng" dirty="0">
                <a:solidFill>
                  <a:srgbClr val="008080"/>
                </a:solidFill>
                <a:effectLst>
                  <a:outerShdw blurRad="38100" dist="38100" dir="2700000" algn="tl">
                    <a:srgbClr val="C0C0C0"/>
                  </a:outerShdw>
                </a:effectLst>
                <a:latin typeface="Arial Black" pitchFamily="34" charset="0"/>
                <a:cs typeface="Times New Roman" pitchFamily="18" charset="0"/>
              </a:rPr>
              <a:t>High penetration </a:t>
            </a:r>
            <a:r>
              <a:rPr lang="en-US" sz="1800" u="sng" dirty="0" smtClean="0">
                <a:solidFill>
                  <a:srgbClr val="008080"/>
                </a:solidFill>
                <a:effectLst>
                  <a:outerShdw blurRad="38100" dist="38100" dir="2700000" algn="tl">
                    <a:srgbClr val="C0C0C0"/>
                  </a:outerShdw>
                </a:effectLst>
                <a:latin typeface="Arial Black" pitchFamily="34" charset="0"/>
                <a:cs typeface="Times New Roman" pitchFamily="18" charset="0"/>
              </a:rPr>
              <a:t>requires </a:t>
            </a:r>
            <a:r>
              <a:rPr lang="en-US" sz="1800" u="sng" dirty="0">
                <a:solidFill>
                  <a:srgbClr val="008080"/>
                </a:solidFill>
                <a:effectLst>
                  <a:outerShdw blurRad="38100" dist="38100" dir="2700000" algn="tl">
                    <a:srgbClr val="C0C0C0"/>
                  </a:outerShdw>
                </a:effectLst>
                <a:latin typeface="Arial Black" pitchFamily="34" charset="0"/>
                <a:cs typeface="Times New Roman" pitchFamily="18" charset="0"/>
              </a:rPr>
              <a:t>added reserves</a:t>
            </a:r>
            <a:r>
              <a:rPr lang="en-US" sz="1800" dirty="0">
                <a:solidFill>
                  <a:srgbClr val="000000"/>
                </a:solidFill>
                <a:latin typeface="Arial Black" pitchFamily="34" charset="0"/>
                <a:cs typeface="Times New Roman" pitchFamily="18" charset="0"/>
              </a:rPr>
              <a:t> (and costs…) for some power </a:t>
            </a:r>
            <a:r>
              <a:rPr lang="en-US" sz="1800" dirty="0">
                <a:latin typeface="Arial Black" pitchFamily="34" charset="0"/>
                <a:cs typeface="Times New Roman" pitchFamily="18" charset="0"/>
              </a:rPr>
              <a:t>systems;</a:t>
            </a:r>
          </a:p>
          <a:p>
            <a:pPr>
              <a:lnSpc>
                <a:spcPct val="120000"/>
              </a:lnSpc>
              <a:buFontTx/>
              <a:buAutoNum type="alphaUcPeriod"/>
              <a:defRPr/>
            </a:pPr>
            <a:r>
              <a:rPr lang="en-US" sz="1800" u="sng" dirty="0">
                <a:effectLst>
                  <a:outerShdw blurRad="38100" dist="38100" dir="2700000" algn="tl">
                    <a:srgbClr val="C0C0C0"/>
                  </a:outerShdw>
                </a:effectLst>
                <a:latin typeface="Arial Black" pitchFamily="34" charset="0"/>
                <a:cs typeface="Times New Roman" pitchFamily="18" charset="0"/>
              </a:rPr>
              <a:t>The concept of renewable energies</a:t>
            </a:r>
            <a:r>
              <a:rPr lang="en-US" sz="1800" u="sng" dirty="0">
                <a:solidFill>
                  <a:srgbClr val="008080"/>
                </a:solidFill>
                <a:effectLst>
                  <a:outerShdw blurRad="38100" dist="38100" dir="2700000" algn="tl">
                    <a:srgbClr val="C0C0C0"/>
                  </a:outerShdw>
                </a:effectLst>
                <a:latin typeface="Arial Black" pitchFamily="34" charset="0"/>
                <a:cs typeface="Times New Roman" pitchFamily="18" charset="0"/>
              </a:rPr>
              <a:t> </a:t>
            </a:r>
            <a:r>
              <a:rPr lang="en-US" sz="1800" u="sng" dirty="0" smtClean="0">
                <a:solidFill>
                  <a:srgbClr val="008080"/>
                </a:solidFill>
                <a:effectLst>
                  <a:outerShdw blurRad="38100" dist="38100" dir="2700000" algn="tl">
                    <a:srgbClr val="C0C0C0"/>
                  </a:outerShdw>
                </a:effectLst>
                <a:latin typeface="Arial Black" pitchFamily="34" charset="0"/>
                <a:cs typeface="Times New Roman" pitchFamily="18" charset="0"/>
              </a:rPr>
              <a:t>technical maximum </a:t>
            </a:r>
            <a:r>
              <a:rPr lang="en-US" sz="1800" u="sng" dirty="0">
                <a:solidFill>
                  <a:srgbClr val="008080"/>
                </a:solidFill>
                <a:effectLst>
                  <a:outerShdw blurRad="38100" dist="38100" dir="2700000" algn="tl">
                    <a:srgbClr val="C0C0C0"/>
                  </a:outerShdw>
                </a:effectLst>
                <a:latin typeface="Arial Black" pitchFamily="34" charset="0"/>
                <a:cs typeface="Times New Roman" pitchFamily="18" charset="0"/>
              </a:rPr>
              <a:t>penetration </a:t>
            </a:r>
            <a:r>
              <a:rPr lang="en-US" sz="1800" u="sng" dirty="0">
                <a:solidFill>
                  <a:schemeClr val="tx2"/>
                </a:solidFill>
                <a:effectLst>
                  <a:outerShdw blurRad="38100" dist="38100" dir="2700000" algn="tl">
                    <a:srgbClr val="C0C0C0"/>
                  </a:outerShdw>
                </a:effectLst>
                <a:latin typeface="Arial Black" pitchFamily="34" charset="0"/>
                <a:cs typeface="Times New Roman" pitchFamily="18" charset="0"/>
              </a:rPr>
              <a:t>limit is </a:t>
            </a:r>
            <a:r>
              <a:rPr lang="en-US" sz="1800" u="sng" dirty="0" smtClean="0">
                <a:solidFill>
                  <a:schemeClr val="tx2"/>
                </a:solidFill>
                <a:effectLst>
                  <a:outerShdw blurRad="38100" dist="38100" dir="2700000" algn="tl">
                    <a:srgbClr val="C0C0C0"/>
                  </a:outerShdw>
                </a:effectLst>
                <a:latin typeface="Arial Black" pitchFamily="34" charset="0"/>
                <a:cs typeface="Times New Roman" pitchFamily="18" charset="0"/>
              </a:rPr>
              <a:t>unacceptable: the issue is economical</a:t>
            </a:r>
            <a:endParaRPr lang="en-US" sz="1800" dirty="0">
              <a:solidFill>
                <a:schemeClr val="tx2"/>
              </a:solidFill>
              <a:latin typeface="Arial Black" pitchFamily="34" charset="0"/>
              <a:cs typeface="Times New Roman" pitchFamily="18" charset="0"/>
            </a:endParaRPr>
          </a:p>
          <a:p>
            <a:pPr>
              <a:lnSpc>
                <a:spcPct val="120000"/>
              </a:lnSpc>
              <a:buFontTx/>
              <a:buAutoNum type="alphaUcPeriod"/>
              <a:defRPr/>
            </a:pPr>
            <a:r>
              <a:rPr lang="en-US" sz="1800" dirty="0">
                <a:solidFill>
                  <a:srgbClr val="000000"/>
                </a:solidFill>
                <a:latin typeface="Arial Black" pitchFamily="34" charset="0"/>
                <a:cs typeface="Times New Roman" pitchFamily="18" charset="0"/>
              </a:rPr>
              <a:t>Transmission grids and </a:t>
            </a:r>
            <a:r>
              <a:rPr lang="en-US" sz="1800" u="sng" dirty="0">
                <a:solidFill>
                  <a:srgbClr val="008080"/>
                </a:solidFill>
                <a:effectLst>
                  <a:outerShdw blurRad="38100" dist="38100" dir="2700000" algn="tl">
                    <a:srgbClr val="C0C0C0"/>
                  </a:outerShdw>
                </a:effectLst>
                <a:latin typeface="Arial Black" pitchFamily="34" charset="0"/>
                <a:cs typeface="Times New Roman" pitchFamily="18" charset="0"/>
              </a:rPr>
              <a:t>operation strategies</a:t>
            </a:r>
            <a:r>
              <a:rPr lang="en-US" sz="1800" dirty="0">
                <a:solidFill>
                  <a:srgbClr val="000000"/>
                </a:solidFill>
                <a:latin typeface="Arial Black" pitchFamily="34" charset="0"/>
                <a:cs typeface="Times New Roman" pitchFamily="18" charset="0"/>
              </a:rPr>
              <a:t> to cope with wind generation from a high to a very high level </a:t>
            </a:r>
            <a:r>
              <a:rPr lang="en-US" sz="1800" u="sng" dirty="0">
                <a:solidFill>
                  <a:srgbClr val="008080"/>
                </a:solidFill>
                <a:effectLst>
                  <a:outerShdw blurRad="38100" dist="38100" dir="2700000" algn="tl">
                    <a:srgbClr val="C0C0C0"/>
                  </a:outerShdw>
                </a:effectLst>
                <a:latin typeface="Arial Black" pitchFamily="34" charset="0"/>
                <a:cs typeface="Times New Roman" pitchFamily="18" charset="0"/>
              </a:rPr>
              <a:t>are being developed</a:t>
            </a:r>
            <a:r>
              <a:rPr lang="en-US" sz="1800" dirty="0">
                <a:solidFill>
                  <a:srgbClr val="000000"/>
                </a:solidFill>
                <a:latin typeface="Arial Black" pitchFamily="34" charset="0"/>
                <a:cs typeface="Times New Roman" pitchFamily="18" charset="0"/>
              </a:rPr>
              <a:t>: there are </a:t>
            </a:r>
            <a:r>
              <a:rPr lang="en-US" sz="1800" u="sng" dirty="0">
                <a:solidFill>
                  <a:srgbClr val="008080"/>
                </a:solidFill>
                <a:effectLst>
                  <a:outerShdw blurRad="38100" dist="38100" dir="2700000" algn="tl">
                    <a:srgbClr val="C0C0C0"/>
                  </a:outerShdw>
                </a:effectLst>
                <a:latin typeface="Arial Black" pitchFamily="34" charset="0"/>
                <a:cs typeface="Times New Roman" pitchFamily="18" charset="0"/>
              </a:rPr>
              <a:t>solutions already identified</a:t>
            </a:r>
            <a:r>
              <a:rPr lang="en-US" sz="1800" dirty="0">
                <a:solidFill>
                  <a:srgbClr val="000000"/>
                </a:solidFill>
                <a:latin typeface="Arial Black" pitchFamily="34" charset="0"/>
                <a:cs typeface="Times New Roman" pitchFamily="18" charset="0"/>
              </a:rPr>
              <a:t> and/or in use for the most common grid/system constraints.</a:t>
            </a:r>
          </a:p>
        </p:txBody>
      </p:sp>
      <p:sp>
        <p:nvSpPr>
          <p:cNvPr id="8195" name="Rectangle 3"/>
          <p:cNvSpPr>
            <a:spLocks noGrp="1" noChangeArrowheads="1"/>
          </p:cNvSpPr>
          <p:nvPr>
            <p:ph type="title"/>
          </p:nvPr>
        </p:nvSpPr>
        <p:spPr>
          <a:xfrm>
            <a:off x="760413" y="728663"/>
            <a:ext cx="7772400" cy="722312"/>
          </a:xfrm>
        </p:spPr>
        <p:txBody>
          <a:bodyPr/>
          <a:lstStyle/>
          <a:p>
            <a:pPr>
              <a:lnSpc>
                <a:spcPct val="90000"/>
              </a:lnSpc>
            </a:pPr>
            <a:r>
              <a:rPr lang="en-GB" sz="2800" smtClean="0">
                <a:solidFill>
                  <a:srgbClr val="CC3300"/>
                </a:solidFill>
              </a:rPr>
              <a:t/>
            </a:r>
            <a:br>
              <a:rPr lang="en-GB" sz="2800" smtClean="0">
                <a:solidFill>
                  <a:srgbClr val="CC3300"/>
                </a:solidFill>
              </a:rPr>
            </a:br>
            <a:r>
              <a:rPr lang="en-GB" sz="2800" smtClean="0">
                <a:solidFill>
                  <a:srgbClr val="CC3300"/>
                </a:solidFill>
              </a:rPr>
              <a:t>State of the art...</a:t>
            </a:r>
            <a:endParaRPr lang="en-GB" sz="1200" smtClean="0">
              <a:solidFill>
                <a:schemeClr val="tx1"/>
              </a:solidFill>
              <a:latin typeface="Arial" charset="0"/>
            </a:endParaRPr>
          </a:p>
        </p:txBody>
      </p:sp>
      <p:sp>
        <p:nvSpPr>
          <p:cNvPr id="8196" name="Text Box 7"/>
          <p:cNvSpPr txBox="1">
            <a:spLocks noChangeArrowheads="1"/>
          </p:cNvSpPr>
          <p:nvPr/>
        </p:nvSpPr>
        <p:spPr bwMode="auto">
          <a:xfrm>
            <a:off x="0" y="6548438"/>
            <a:ext cx="1371600" cy="304800"/>
          </a:xfrm>
          <a:prstGeom prst="rect">
            <a:avLst/>
          </a:prstGeom>
          <a:noFill/>
          <a:ln w="9525">
            <a:noFill/>
            <a:miter lim="800000"/>
            <a:headEnd/>
            <a:tailEnd/>
          </a:ln>
        </p:spPr>
        <p:txBody>
          <a:bodyPr>
            <a:spAutoFit/>
          </a:bodyPr>
          <a:lstStyle/>
          <a:p>
            <a:pPr eaLnBrk="0" hangingPunct="0">
              <a:spcBef>
                <a:spcPct val="50000"/>
              </a:spcBef>
            </a:pPr>
            <a:r>
              <a:rPr lang="en-GB" sz="1400">
                <a:solidFill>
                  <a:srgbClr val="F8F8F8"/>
                </a:solidFill>
              </a:rPr>
              <a:t>slide </a:t>
            </a:r>
            <a:fld id="{00E61AC1-346D-4DF4-8868-B6A76ED9469B}" type="slidenum">
              <a:rPr lang="en-GB" sz="1400">
                <a:solidFill>
                  <a:srgbClr val="F8F8F8"/>
                </a:solidFill>
              </a:rPr>
              <a:pPr eaLnBrk="0" hangingPunct="0">
                <a:spcBef>
                  <a:spcPct val="50000"/>
                </a:spcBef>
              </a:pPr>
              <a:t>2</a:t>
            </a:fld>
            <a:r>
              <a:rPr lang="en-GB" sz="1400">
                <a:solidFill>
                  <a:srgbClr val="F8F8F8"/>
                </a:solidFill>
              </a:rPr>
              <a:t> of 19</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AU" sz="2800" smtClean="0">
                <a:solidFill>
                  <a:srgbClr val="CC3300"/>
                </a:solidFill>
              </a:rPr>
              <a:t>The proposals</a:t>
            </a:r>
            <a:endParaRPr lang="en-GB" sz="2800" smtClean="0">
              <a:solidFill>
                <a:srgbClr val="CC3300"/>
              </a:solidFill>
            </a:endParaRPr>
          </a:p>
        </p:txBody>
      </p:sp>
      <p:sp>
        <p:nvSpPr>
          <p:cNvPr id="26627" name="Rectangle 3"/>
          <p:cNvSpPr>
            <a:spLocks noGrp="1" noChangeArrowheads="1"/>
          </p:cNvSpPr>
          <p:nvPr>
            <p:ph type="body" idx="1"/>
          </p:nvPr>
        </p:nvSpPr>
        <p:spPr>
          <a:xfrm>
            <a:off x="762000" y="2514600"/>
            <a:ext cx="7848600" cy="3581400"/>
          </a:xfrm>
        </p:spPr>
        <p:txBody>
          <a:bodyPr/>
          <a:lstStyle/>
          <a:p>
            <a:pPr marL="990600" lvl="1" indent="-533400" algn="just">
              <a:lnSpc>
                <a:spcPct val="110000"/>
              </a:lnSpc>
              <a:buFontTx/>
              <a:buAutoNum type="arabicPeriod"/>
            </a:pPr>
            <a:r>
              <a:rPr lang="en-AU" sz="2000" b="1" u="sng" smtClean="0">
                <a:solidFill>
                  <a:srgbClr val="008080"/>
                </a:solidFill>
                <a:latin typeface="Arial" charset="0"/>
              </a:rPr>
              <a:t>Conditional proposals</a:t>
            </a:r>
            <a:r>
              <a:rPr lang="en-AU" sz="2000" b="1" smtClean="0">
                <a:solidFill>
                  <a:srgbClr val="008080"/>
                </a:solidFill>
                <a:latin typeface="Arial" charset="0"/>
              </a:rPr>
              <a:t>  </a:t>
            </a:r>
            <a:r>
              <a:rPr lang="en-AU" sz="2000" b="1" smtClean="0">
                <a:solidFill>
                  <a:srgbClr val="333333"/>
                </a:solidFill>
                <a:latin typeface="Arial" charset="0"/>
              </a:rPr>
              <a:t>or variations not admissible.</a:t>
            </a:r>
          </a:p>
          <a:p>
            <a:pPr marL="990600" lvl="1" indent="-533400" algn="just">
              <a:lnSpc>
                <a:spcPct val="110000"/>
              </a:lnSpc>
              <a:buFontTx/>
              <a:buAutoNum type="arabicPeriod"/>
            </a:pPr>
            <a:endParaRPr lang="en-AU" sz="500" b="1" i="1" smtClean="0">
              <a:solidFill>
                <a:srgbClr val="333333"/>
              </a:solidFill>
              <a:latin typeface="Arial" charset="0"/>
            </a:endParaRPr>
          </a:p>
          <a:p>
            <a:pPr marL="990600" lvl="1" indent="-533400" algn="just">
              <a:lnSpc>
                <a:spcPct val="110000"/>
              </a:lnSpc>
              <a:buFontTx/>
              <a:buAutoNum type="arabicPeriod"/>
            </a:pPr>
            <a:endParaRPr lang="en-AU" sz="500" b="1" i="1" smtClean="0">
              <a:solidFill>
                <a:srgbClr val="333333"/>
              </a:solidFill>
              <a:latin typeface="Arial" charset="0"/>
            </a:endParaRPr>
          </a:p>
          <a:p>
            <a:pPr marL="990600" lvl="1" indent="-533400" algn="just">
              <a:lnSpc>
                <a:spcPct val="110000"/>
              </a:lnSpc>
              <a:buFontTx/>
              <a:buAutoNum type="arabicPeriod"/>
            </a:pPr>
            <a:r>
              <a:rPr lang="en-US" sz="2000" b="1" smtClean="0">
                <a:solidFill>
                  <a:srgbClr val="333333"/>
                </a:solidFill>
                <a:latin typeface="Arial" charset="0"/>
              </a:rPr>
              <a:t>Proposals presented to </a:t>
            </a:r>
            <a:r>
              <a:rPr lang="en-US" sz="2000" b="1" u="sng" smtClean="0">
                <a:solidFill>
                  <a:srgbClr val="008080"/>
                </a:solidFill>
                <a:latin typeface="Arial" charset="0"/>
              </a:rPr>
              <a:t>Phase A should identify the Grid Areas and PCCs (transmission substations)</a:t>
            </a:r>
            <a:r>
              <a:rPr lang="en-US" sz="2000" b="1" smtClean="0">
                <a:solidFill>
                  <a:srgbClr val="333333"/>
                </a:solidFill>
                <a:latin typeface="Arial" charset="0"/>
              </a:rPr>
              <a:t> to which the wind parks are going to connect.</a:t>
            </a:r>
          </a:p>
          <a:p>
            <a:pPr marL="990600" lvl="1" indent="-533400" algn="just">
              <a:lnSpc>
                <a:spcPct val="110000"/>
              </a:lnSpc>
              <a:buFontTx/>
              <a:buAutoNum type="arabicPeriod"/>
            </a:pPr>
            <a:endParaRPr lang="en-AU" sz="500" b="1" i="1" smtClean="0">
              <a:solidFill>
                <a:srgbClr val="333333"/>
              </a:solidFill>
              <a:latin typeface="Arial" charset="0"/>
            </a:endParaRPr>
          </a:p>
          <a:p>
            <a:pPr marL="990600" lvl="1" indent="-533400" algn="just">
              <a:lnSpc>
                <a:spcPct val="110000"/>
              </a:lnSpc>
              <a:buFontTx/>
              <a:buAutoNum type="arabicPeriod"/>
            </a:pPr>
            <a:endParaRPr lang="en-AU" sz="500" b="1" i="1" smtClean="0">
              <a:solidFill>
                <a:srgbClr val="333333"/>
              </a:solidFill>
              <a:latin typeface="Arial" charset="0"/>
            </a:endParaRPr>
          </a:p>
          <a:p>
            <a:pPr marL="990600" lvl="1" indent="-533400" algn="just">
              <a:lnSpc>
                <a:spcPct val="110000"/>
              </a:lnSpc>
              <a:buFontTx/>
              <a:buAutoNum type="arabicPeriod"/>
            </a:pPr>
            <a:r>
              <a:rPr lang="en-US" sz="2000" b="1" smtClean="0">
                <a:solidFill>
                  <a:srgbClr val="333333"/>
                </a:solidFill>
                <a:latin typeface="Arial" charset="0"/>
              </a:rPr>
              <a:t>Proposals to </a:t>
            </a:r>
            <a:r>
              <a:rPr lang="en-US" sz="2000" b="1" u="sng" smtClean="0">
                <a:solidFill>
                  <a:srgbClr val="008080"/>
                </a:solidFill>
                <a:latin typeface="Arial" charset="0"/>
              </a:rPr>
              <a:t>Phase B cannot request Grid Areas or PCCs,</a:t>
            </a:r>
            <a:r>
              <a:rPr lang="en-US" sz="2000" b="1" smtClean="0">
                <a:solidFill>
                  <a:srgbClr val="333333"/>
                </a:solidFill>
                <a:latin typeface="Arial" charset="0"/>
              </a:rPr>
              <a:t> but on an indicative manner. Phase B is technically dependent from the outcome of Phase A.</a:t>
            </a:r>
          </a:p>
        </p:txBody>
      </p:sp>
      <p:pic>
        <p:nvPicPr>
          <p:cNvPr id="26628" name="Picture 5"/>
          <p:cNvPicPr>
            <a:picLocks noChangeAspect="1" noChangeArrowheads="1"/>
          </p:cNvPicPr>
          <p:nvPr/>
        </p:nvPicPr>
        <p:blipFill>
          <a:blip r:embed="rId2"/>
          <a:srcRect/>
          <a:stretch>
            <a:fillRect/>
          </a:stretch>
        </p:blipFill>
        <p:spPr bwMode="blackWhite">
          <a:xfrm>
            <a:off x="7054850" y="5857875"/>
            <a:ext cx="1981200" cy="631825"/>
          </a:xfrm>
          <a:prstGeom prst="rect">
            <a:avLst/>
          </a:prstGeom>
          <a:noFill/>
          <a:ln w="9525">
            <a:noFill/>
            <a:miter lim="800000"/>
            <a:headEnd/>
            <a:tailEnd/>
          </a:ln>
        </p:spPr>
      </p:pic>
      <p:sp>
        <p:nvSpPr>
          <p:cNvPr id="26629" name="Text Box 6"/>
          <p:cNvSpPr txBox="1">
            <a:spLocks noChangeArrowheads="1"/>
          </p:cNvSpPr>
          <p:nvPr/>
        </p:nvSpPr>
        <p:spPr bwMode="auto">
          <a:xfrm>
            <a:off x="250825" y="6477000"/>
            <a:ext cx="1371600" cy="304800"/>
          </a:xfrm>
          <a:prstGeom prst="rect">
            <a:avLst/>
          </a:prstGeom>
          <a:noFill/>
          <a:ln w="9525">
            <a:noFill/>
            <a:miter lim="800000"/>
            <a:headEnd/>
            <a:tailEnd/>
          </a:ln>
        </p:spPr>
        <p:txBody>
          <a:bodyPr>
            <a:spAutoFit/>
          </a:bodyPr>
          <a:lstStyle/>
          <a:p>
            <a:pPr eaLnBrk="0" hangingPunct="0">
              <a:spcBef>
                <a:spcPct val="50000"/>
              </a:spcBef>
            </a:pPr>
            <a:r>
              <a:rPr lang="pt-PT" sz="1400">
                <a:solidFill>
                  <a:schemeClr val="bg2"/>
                </a:solidFill>
              </a:rPr>
              <a:t>slide </a:t>
            </a:r>
            <a:fld id="{B05C5360-0798-4A64-96A7-24E4D0955E9D}" type="slidenum">
              <a:rPr lang="pt-PT" sz="1400">
                <a:solidFill>
                  <a:schemeClr val="bg2"/>
                </a:solidFill>
              </a:rPr>
              <a:pPr eaLnBrk="0" hangingPunct="0">
                <a:spcBef>
                  <a:spcPct val="50000"/>
                </a:spcBef>
              </a:pPr>
              <a:t>20</a:t>
            </a:fld>
            <a:r>
              <a:rPr lang="pt-PT" sz="1400">
                <a:solidFill>
                  <a:schemeClr val="bg2"/>
                </a:solidFill>
              </a:rPr>
              <a:t> de 30</a:t>
            </a:r>
            <a:endParaRPr lang="en-GB" sz="1400">
              <a:solidFill>
                <a:schemeClr val="bg2"/>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AU" sz="2800" smtClean="0">
                <a:solidFill>
                  <a:srgbClr val="CC3300"/>
                </a:solidFill>
              </a:rPr>
              <a:t>Technical Minimum </a:t>
            </a:r>
            <a:br>
              <a:rPr lang="en-AU" sz="2800" smtClean="0">
                <a:solidFill>
                  <a:srgbClr val="CC3300"/>
                </a:solidFill>
              </a:rPr>
            </a:br>
            <a:r>
              <a:rPr lang="en-AU" sz="2800" smtClean="0">
                <a:solidFill>
                  <a:srgbClr val="CC3300"/>
                </a:solidFill>
              </a:rPr>
              <a:t>Requirements of the Proposals </a:t>
            </a:r>
            <a:endParaRPr lang="en-GB" sz="2800" smtClean="0">
              <a:solidFill>
                <a:srgbClr val="CC3300"/>
              </a:solidFill>
            </a:endParaRPr>
          </a:p>
        </p:txBody>
      </p:sp>
      <p:sp>
        <p:nvSpPr>
          <p:cNvPr id="27651" name="Rectangle 3"/>
          <p:cNvSpPr>
            <a:spLocks noGrp="1" noChangeArrowheads="1"/>
          </p:cNvSpPr>
          <p:nvPr>
            <p:ph type="body" idx="1"/>
          </p:nvPr>
        </p:nvSpPr>
        <p:spPr>
          <a:xfrm>
            <a:off x="762000" y="1700213"/>
            <a:ext cx="7848600" cy="4395787"/>
          </a:xfrm>
        </p:spPr>
        <p:txBody>
          <a:bodyPr/>
          <a:lstStyle/>
          <a:p>
            <a:pPr marL="533400" indent="-533400">
              <a:lnSpc>
                <a:spcPct val="90000"/>
              </a:lnSpc>
              <a:buFontTx/>
              <a:buNone/>
            </a:pPr>
            <a:r>
              <a:rPr lang="en-GB" sz="2800" b="1" smtClean="0">
                <a:solidFill>
                  <a:srgbClr val="333333"/>
                </a:solidFill>
                <a:latin typeface="Arial" charset="0"/>
              </a:rPr>
              <a:t>	Cumulative Technical Minimum Requirements were asked:</a:t>
            </a:r>
          </a:p>
          <a:p>
            <a:pPr marL="533400" indent="-533400" algn="just">
              <a:lnSpc>
                <a:spcPct val="90000"/>
              </a:lnSpc>
              <a:buFontTx/>
              <a:buNone/>
            </a:pPr>
            <a:endParaRPr lang="en-GB" sz="1000" b="1" smtClean="0">
              <a:solidFill>
                <a:srgbClr val="333333"/>
              </a:solidFill>
              <a:latin typeface="Arial" charset="0"/>
            </a:endParaRPr>
          </a:p>
          <a:p>
            <a:pPr marL="914400" lvl="1" indent="-457200" algn="just">
              <a:lnSpc>
                <a:spcPct val="120000"/>
              </a:lnSpc>
              <a:buFontTx/>
              <a:buAutoNum type="arabicPeriod"/>
            </a:pPr>
            <a:r>
              <a:rPr lang="en-GB" sz="2000" smtClean="0">
                <a:solidFill>
                  <a:srgbClr val="333333"/>
                </a:solidFill>
                <a:latin typeface="Arial" charset="0"/>
              </a:rPr>
              <a:t> </a:t>
            </a:r>
            <a:r>
              <a:rPr lang="en-GB" sz="2000" b="1" u="sng" smtClean="0">
                <a:solidFill>
                  <a:srgbClr val="008080"/>
                </a:solidFill>
                <a:latin typeface="Arial" charset="0"/>
              </a:rPr>
              <a:t>“Ride Through Fault” capability</a:t>
            </a:r>
          </a:p>
          <a:p>
            <a:pPr marL="1295400" lvl="2" indent="-381000" algn="just">
              <a:lnSpc>
                <a:spcPct val="120000"/>
              </a:lnSpc>
              <a:buFontTx/>
              <a:buChar char="–"/>
            </a:pPr>
            <a:r>
              <a:rPr lang="en-GB" sz="1600" i="1" smtClean="0">
                <a:solidFill>
                  <a:srgbClr val="333333"/>
                </a:solidFill>
                <a:latin typeface="Arial" charset="0"/>
              </a:rPr>
              <a:t>i.e. survival to voltage gaps, eventually produced in the transmission network with origin in short-circuits or other transient events.</a:t>
            </a:r>
            <a:r>
              <a:rPr lang="en-GB" sz="1800" i="1" smtClean="0">
                <a:solidFill>
                  <a:srgbClr val="333333"/>
                </a:solidFill>
                <a:latin typeface="Arial" charset="0"/>
              </a:rPr>
              <a:t/>
            </a:r>
            <a:br>
              <a:rPr lang="en-GB" sz="1800" i="1" smtClean="0">
                <a:solidFill>
                  <a:srgbClr val="333333"/>
                </a:solidFill>
                <a:latin typeface="Arial" charset="0"/>
              </a:rPr>
            </a:br>
            <a:endParaRPr lang="en-GB" sz="500" i="1" smtClean="0">
              <a:solidFill>
                <a:srgbClr val="333333"/>
              </a:solidFill>
              <a:latin typeface="Arial" charset="0"/>
            </a:endParaRPr>
          </a:p>
          <a:p>
            <a:pPr marL="914400" lvl="1" indent="-457200" algn="just">
              <a:lnSpc>
                <a:spcPct val="120000"/>
              </a:lnSpc>
              <a:buFontTx/>
              <a:buAutoNum type="arabicPeriod"/>
            </a:pPr>
            <a:r>
              <a:rPr lang="en-GB" sz="2000" smtClean="0">
                <a:solidFill>
                  <a:srgbClr val="333333"/>
                </a:solidFill>
                <a:latin typeface="Arial" charset="0"/>
              </a:rPr>
              <a:t>Delivery of  </a:t>
            </a:r>
            <a:r>
              <a:rPr lang="en-GB" sz="2000" b="1" u="sng" smtClean="0">
                <a:solidFill>
                  <a:srgbClr val="008080"/>
                </a:solidFill>
                <a:latin typeface="Arial" charset="0"/>
              </a:rPr>
              <a:t>reactive power</a:t>
            </a:r>
            <a:r>
              <a:rPr lang="en-GB" sz="2000" smtClean="0">
                <a:solidFill>
                  <a:srgbClr val="333333"/>
                </a:solidFill>
                <a:latin typeface="Arial" charset="0"/>
              </a:rPr>
              <a:t> during </a:t>
            </a:r>
            <a:r>
              <a:rPr lang="en-GB" sz="2000" b="1" u="sng" smtClean="0">
                <a:solidFill>
                  <a:srgbClr val="008080"/>
                </a:solidFill>
                <a:latin typeface="Arial" charset="0"/>
              </a:rPr>
              <a:t>transient occurrences</a:t>
            </a:r>
            <a:r>
              <a:rPr lang="en-GB" sz="2000" smtClean="0">
                <a:solidFill>
                  <a:srgbClr val="333333"/>
                </a:solidFill>
                <a:latin typeface="Arial" charset="0"/>
              </a:rPr>
              <a:t> in the grid SEP (voltage dips)</a:t>
            </a:r>
          </a:p>
          <a:p>
            <a:pPr marL="914400" lvl="1" indent="-457200" algn="just">
              <a:lnSpc>
                <a:spcPct val="120000"/>
              </a:lnSpc>
              <a:buFontTx/>
              <a:buAutoNum type="arabicPeriod"/>
            </a:pPr>
            <a:r>
              <a:rPr lang="en-GB" sz="2000" smtClean="0">
                <a:solidFill>
                  <a:srgbClr val="333333"/>
                </a:solidFill>
                <a:latin typeface="Arial" charset="0"/>
                <a:ea typeface="Arial Unicode MS" pitchFamily="34" charset="-128"/>
                <a:cs typeface="Arial Unicode MS" pitchFamily="34" charset="-128"/>
              </a:rPr>
              <a:t>Capacity of the wind technology to </a:t>
            </a:r>
            <a:r>
              <a:rPr lang="en-GB" sz="2000" b="1" u="sng" smtClean="0">
                <a:solidFill>
                  <a:srgbClr val="008080"/>
                </a:solidFill>
                <a:latin typeface="Arial" charset="0"/>
                <a:ea typeface="Arial Unicode MS" pitchFamily="34" charset="-128"/>
                <a:cs typeface="Arial Unicode MS" pitchFamily="34" charset="-128"/>
              </a:rPr>
              <a:t>adjust,</a:t>
            </a:r>
            <a:r>
              <a:rPr lang="en-GB" sz="2000" smtClean="0">
                <a:solidFill>
                  <a:srgbClr val="333333"/>
                </a:solidFill>
                <a:latin typeface="Arial" charset="0"/>
                <a:ea typeface="Arial Unicode MS" pitchFamily="34" charset="-128"/>
                <a:cs typeface="Arial Unicode MS" pitchFamily="34" charset="-128"/>
              </a:rPr>
              <a:t> by request of the system operator, </a:t>
            </a:r>
            <a:r>
              <a:rPr lang="en-GB" sz="2000" b="1" u="sng" smtClean="0">
                <a:solidFill>
                  <a:srgbClr val="008080"/>
                </a:solidFill>
                <a:latin typeface="Arial" charset="0"/>
                <a:ea typeface="Arial Unicode MS" pitchFamily="34" charset="-128"/>
                <a:cs typeface="Arial Unicode MS" pitchFamily="34" charset="-128"/>
              </a:rPr>
              <a:t>the injected reactive power</a:t>
            </a:r>
            <a:r>
              <a:rPr lang="en-GB" sz="2000" smtClean="0">
                <a:solidFill>
                  <a:srgbClr val="333333"/>
                </a:solidFill>
                <a:latin typeface="Arial" charset="0"/>
                <a:ea typeface="Arial Unicode MS" pitchFamily="34" charset="-128"/>
                <a:cs typeface="Arial Unicode MS" pitchFamily="34" charset="-128"/>
              </a:rPr>
              <a:t> within values of </a:t>
            </a:r>
            <a:r>
              <a:rPr lang="en-GB" sz="2000" smtClean="0">
                <a:solidFill>
                  <a:srgbClr val="333333"/>
                </a:solidFill>
                <a:latin typeface="Arial" charset="0"/>
              </a:rPr>
              <a:t>tg </a:t>
            </a:r>
            <a:r>
              <a:rPr lang="en-GB" sz="2000" smtClean="0">
                <a:solidFill>
                  <a:srgbClr val="333333"/>
                </a:solidFill>
                <a:latin typeface="Arial" charset="0"/>
                <a:sym typeface="Symbol" pitchFamily="18" charset="2"/>
              </a:rPr>
              <a:t></a:t>
            </a:r>
            <a:r>
              <a:rPr lang="en-GB" sz="1800" smtClean="0">
                <a:solidFill>
                  <a:srgbClr val="333333"/>
                </a:solidFill>
                <a:latin typeface="Arial" charset="0"/>
              </a:rPr>
              <a:t> </a:t>
            </a:r>
            <a:r>
              <a:rPr lang="en-GB" sz="2000" smtClean="0">
                <a:solidFill>
                  <a:srgbClr val="333333"/>
                </a:solidFill>
                <a:latin typeface="Arial" charset="0"/>
                <a:ea typeface="Arial Unicode MS" pitchFamily="34" charset="-128"/>
                <a:cs typeface="Arial Unicode MS" pitchFamily="34" charset="-128"/>
              </a:rPr>
              <a:t>in the interval [0, + 0,2]</a:t>
            </a:r>
            <a:r>
              <a:rPr lang="en-GB" sz="2000" smtClean="0">
                <a:solidFill>
                  <a:srgbClr val="333333"/>
                </a:solidFill>
                <a:latin typeface="Arial" charset="0"/>
              </a:rPr>
              <a:t> </a:t>
            </a:r>
          </a:p>
        </p:txBody>
      </p:sp>
      <p:sp>
        <p:nvSpPr>
          <p:cNvPr id="27652" name="Text Box 4"/>
          <p:cNvSpPr txBox="1">
            <a:spLocks noChangeArrowheads="1"/>
          </p:cNvSpPr>
          <p:nvPr/>
        </p:nvSpPr>
        <p:spPr bwMode="auto">
          <a:xfrm>
            <a:off x="250825" y="6477000"/>
            <a:ext cx="1371600" cy="304800"/>
          </a:xfrm>
          <a:prstGeom prst="rect">
            <a:avLst/>
          </a:prstGeom>
          <a:noFill/>
          <a:ln w="9525">
            <a:noFill/>
            <a:miter lim="800000"/>
            <a:headEnd/>
            <a:tailEnd/>
          </a:ln>
        </p:spPr>
        <p:txBody>
          <a:bodyPr>
            <a:spAutoFit/>
          </a:bodyPr>
          <a:lstStyle/>
          <a:p>
            <a:pPr eaLnBrk="0" hangingPunct="0">
              <a:spcBef>
                <a:spcPct val="50000"/>
              </a:spcBef>
            </a:pPr>
            <a:r>
              <a:rPr lang="pt-PT" sz="1400">
                <a:solidFill>
                  <a:schemeClr val="bg2"/>
                </a:solidFill>
              </a:rPr>
              <a:t>slide </a:t>
            </a:r>
            <a:fld id="{F8233FB3-F60E-4C2D-A783-9FADDA75CF69}" type="slidenum">
              <a:rPr lang="pt-PT" sz="1400">
                <a:solidFill>
                  <a:schemeClr val="bg2"/>
                </a:solidFill>
              </a:rPr>
              <a:pPr eaLnBrk="0" hangingPunct="0">
                <a:spcBef>
                  <a:spcPct val="50000"/>
                </a:spcBef>
              </a:pPr>
              <a:t>21</a:t>
            </a:fld>
            <a:r>
              <a:rPr lang="pt-PT" sz="1400">
                <a:solidFill>
                  <a:schemeClr val="bg2"/>
                </a:solidFill>
              </a:rPr>
              <a:t> de 30</a:t>
            </a:r>
            <a:endParaRPr lang="en-GB" sz="1400">
              <a:solidFill>
                <a:schemeClr val="bg2"/>
              </a:solidFill>
            </a:endParaRPr>
          </a:p>
        </p:txBody>
      </p:sp>
      <p:pic>
        <p:nvPicPr>
          <p:cNvPr id="27653" name="Picture 6"/>
          <p:cNvPicPr>
            <a:picLocks noChangeAspect="1" noChangeArrowheads="1"/>
          </p:cNvPicPr>
          <p:nvPr/>
        </p:nvPicPr>
        <p:blipFill>
          <a:blip r:embed="rId2"/>
          <a:srcRect/>
          <a:stretch>
            <a:fillRect/>
          </a:stretch>
        </p:blipFill>
        <p:spPr bwMode="blackWhite">
          <a:xfrm>
            <a:off x="7054850" y="5857875"/>
            <a:ext cx="1981200" cy="631825"/>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a:xfrm>
            <a:off x="838200" y="1828800"/>
            <a:ext cx="7848600" cy="4267200"/>
          </a:xfrm>
        </p:spPr>
        <p:txBody>
          <a:bodyPr/>
          <a:lstStyle/>
          <a:p>
            <a:pPr marL="914400" lvl="1" indent="-457200">
              <a:lnSpc>
                <a:spcPct val="80000"/>
              </a:lnSpc>
              <a:buFontTx/>
              <a:buAutoNum type="arabicPeriod"/>
            </a:pPr>
            <a:r>
              <a:rPr lang="en-AU" sz="2000" i="1" smtClean="0">
                <a:solidFill>
                  <a:srgbClr val="333333"/>
                </a:solidFill>
              </a:rPr>
              <a:t>Ride Through Fault </a:t>
            </a:r>
            <a:r>
              <a:rPr lang="en-AU" sz="2000" smtClean="0">
                <a:solidFill>
                  <a:srgbClr val="333333"/>
                </a:solidFill>
              </a:rPr>
              <a:t>* Capability </a:t>
            </a:r>
          </a:p>
          <a:p>
            <a:pPr marL="914400" lvl="1" indent="-457200">
              <a:lnSpc>
                <a:spcPct val="80000"/>
              </a:lnSpc>
              <a:buFontTx/>
              <a:buAutoNum type="arabicPeriod"/>
            </a:pPr>
            <a:endParaRPr lang="en-AU" sz="2000" smtClean="0">
              <a:solidFill>
                <a:srgbClr val="333333"/>
              </a:solidFill>
            </a:endParaRPr>
          </a:p>
          <a:p>
            <a:pPr marL="914400" lvl="1" indent="-457200">
              <a:lnSpc>
                <a:spcPct val="80000"/>
              </a:lnSpc>
              <a:buFontTx/>
              <a:buAutoNum type="arabicPeriod"/>
            </a:pPr>
            <a:endParaRPr lang="en-AU" sz="1800" smtClean="0"/>
          </a:p>
          <a:p>
            <a:pPr marL="914400" lvl="1" indent="-457200">
              <a:lnSpc>
                <a:spcPct val="80000"/>
              </a:lnSpc>
              <a:buFontTx/>
              <a:buAutoNum type="arabicPeriod"/>
            </a:pPr>
            <a:endParaRPr lang="en-AU" sz="1800" smtClean="0"/>
          </a:p>
          <a:p>
            <a:pPr marL="914400" lvl="1" indent="-457200">
              <a:lnSpc>
                <a:spcPct val="80000"/>
              </a:lnSpc>
              <a:buFontTx/>
              <a:buAutoNum type="arabicPeriod"/>
            </a:pPr>
            <a:endParaRPr lang="en-AU" sz="1800" smtClean="0"/>
          </a:p>
          <a:p>
            <a:pPr marL="914400" lvl="1" indent="-457200">
              <a:lnSpc>
                <a:spcPct val="80000"/>
              </a:lnSpc>
              <a:buFontTx/>
              <a:buAutoNum type="arabicPeriod"/>
            </a:pPr>
            <a:endParaRPr lang="en-AU" sz="1800" smtClean="0"/>
          </a:p>
          <a:p>
            <a:pPr marL="914400" lvl="1" indent="-457200">
              <a:lnSpc>
                <a:spcPct val="80000"/>
              </a:lnSpc>
              <a:buFontTx/>
              <a:buAutoNum type="arabicPeriod"/>
            </a:pPr>
            <a:endParaRPr lang="en-AU" sz="1800" smtClean="0"/>
          </a:p>
          <a:p>
            <a:pPr marL="914400" lvl="1" indent="-457200">
              <a:lnSpc>
                <a:spcPct val="80000"/>
              </a:lnSpc>
              <a:buFontTx/>
              <a:buAutoNum type="arabicPeriod"/>
            </a:pPr>
            <a:endParaRPr lang="en-AU" sz="1800" smtClean="0"/>
          </a:p>
          <a:p>
            <a:pPr marL="914400" lvl="1" indent="-457200">
              <a:lnSpc>
                <a:spcPct val="80000"/>
              </a:lnSpc>
              <a:buFontTx/>
              <a:buAutoNum type="arabicPeriod"/>
            </a:pPr>
            <a:endParaRPr lang="en-AU" sz="1800" smtClean="0"/>
          </a:p>
          <a:p>
            <a:pPr marL="914400" lvl="1" indent="-457200">
              <a:lnSpc>
                <a:spcPct val="80000"/>
              </a:lnSpc>
              <a:buFontTx/>
              <a:buAutoNum type="arabicPeriod"/>
            </a:pPr>
            <a:endParaRPr lang="en-AU" sz="1800" smtClean="0"/>
          </a:p>
          <a:p>
            <a:pPr marL="914400" lvl="1" indent="-457200">
              <a:lnSpc>
                <a:spcPct val="80000"/>
              </a:lnSpc>
              <a:buFontTx/>
              <a:buAutoNum type="arabicPeriod"/>
            </a:pPr>
            <a:endParaRPr lang="en-AU" sz="1800" smtClean="0"/>
          </a:p>
          <a:p>
            <a:pPr marL="914400" lvl="1" indent="-457200">
              <a:lnSpc>
                <a:spcPct val="80000"/>
              </a:lnSpc>
              <a:buFontTx/>
              <a:buNone/>
            </a:pPr>
            <a:endParaRPr lang="en-AU" sz="900" smtClean="0"/>
          </a:p>
          <a:p>
            <a:pPr marL="914400" lvl="1" indent="-457200">
              <a:lnSpc>
                <a:spcPct val="80000"/>
              </a:lnSpc>
              <a:buFontTx/>
              <a:buNone/>
            </a:pPr>
            <a:endParaRPr lang="en-AU" sz="900" smtClean="0"/>
          </a:p>
          <a:p>
            <a:pPr marL="914400" lvl="1" indent="-457200">
              <a:lnSpc>
                <a:spcPct val="80000"/>
              </a:lnSpc>
              <a:buFontTx/>
              <a:buNone/>
            </a:pPr>
            <a:endParaRPr lang="en-AU" sz="900" smtClean="0"/>
          </a:p>
          <a:p>
            <a:pPr marL="914400" lvl="1" indent="-457200">
              <a:lnSpc>
                <a:spcPct val="80000"/>
              </a:lnSpc>
              <a:buFontTx/>
              <a:buNone/>
            </a:pPr>
            <a:endParaRPr lang="en-AU" sz="900" smtClean="0"/>
          </a:p>
          <a:p>
            <a:pPr marL="914400" lvl="1" indent="-457200">
              <a:lnSpc>
                <a:spcPct val="80000"/>
              </a:lnSpc>
              <a:buFontTx/>
              <a:buNone/>
            </a:pPr>
            <a:endParaRPr lang="en-AU" sz="900" smtClean="0"/>
          </a:p>
          <a:p>
            <a:pPr marL="914400" lvl="1" indent="-457200">
              <a:lnSpc>
                <a:spcPct val="80000"/>
              </a:lnSpc>
              <a:buFontTx/>
              <a:buNone/>
            </a:pPr>
            <a:r>
              <a:rPr lang="en-AU" sz="900" i="1" smtClean="0"/>
              <a:t>		</a:t>
            </a:r>
            <a:r>
              <a:rPr lang="en-AU" sz="900" i="1" smtClean="0">
                <a:solidFill>
                  <a:srgbClr val="333333"/>
                </a:solidFill>
              </a:rPr>
              <a:t>*a constar do código da rede em elaboração </a:t>
            </a:r>
          </a:p>
        </p:txBody>
      </p:sp>
      <p:graphicFrame>
        <p:nvGraphicFramePr>
          <p:cNvPr id="1026" name="Object 4"/>
          <p:cNvGraphicFramePr>
            <a:graphicFrameLocks noChangeAspect="1"/>
          </p:cNvGraphicFramePr>
          <p:nvPr/>
        </p:nvGraphicFramePr>
        <p:xfrm>
          <a:off x="1547813" y="2209800"/>
          <a:ext cx="6021387" cy="3657600"/>
        </p:xfrm>
        <a:graphic>
          <a:graphicData uri="http://schemas.openxmlformats.org/presentationml/2006/ole">
            <p:oleObj spid="_x0000_s1026" name="Bitmap Image" r:id="rId3" imgW="6020640" imgH="4114286" progId="PBrush">
              <p:embed/>
            </p:oleObj>
          </a:graphicData>
        </a:graphic>
      </p:graphicFrame>
      <p:sp>
        <p:nvSpPr>
          <p:cNvPr id="1028" name="Rectangle 8"/>
          <p:cNvSpPr>
            <a:spLocks noGrp="1" noChangeArrowheads="1"/>
          </p:cNvSpPr>
          <p:nvPr>
            <p:ph type="title"/>
          </p:nvPr>
        </p:nvSpPr>
        <p:spPr/>
        <p:txBody>
          <a:bodyPr/>
          <a:lstStyle/>
          <a:p>
            <a:r>
              <a:rPr lang="en-AU" sz="2800" smtClean="0">
                <a:solidFill>
                  <a:srgbClr val="CC3300"/>
                </a:solidFill>
              </a:rPr>
              <a:t>Technical Minimum </a:t>
            </a:r>
            <a:br>
              <a:rPr lang="en-AU" sz="2800" smtClean="0">
                <a:solidFill>
                  <a:srgbClr val="CC3300"/>
                </a:solidFill>
              </a:rPr>
            </a:br>
            <a:r>
              <a:rPr lang="en-AU" sz="2800" smtClean="0">
                <a:solidFill>
                  <a:srgbClr val="CC3300"/>
                </a:solidFill>
              </a:rPr>
              <a:t>Requirements (1)</a:t>
            </a:r>
            <a:endParaRPr lang="en-GB" sz="2800" smtClean="0">
              <a:solidFill>
                <a:srgbClr val="CC3300"/>
              </a:solidFill>
            </a:endParaRPr>
          </a:p>
        </p:txBody>
      </p:sp>
      <p:sp>
        <p:nvSpPr>
          <p:cNvPr id="1029" name="Rectangle 10"/>
          <p:cNvSpPr>
            <a:spLocks noChangeArrowheads="1"/>
          </p:cNvSpPr>
          <p:nvPr/>
        </p:nvSpPr>
        <p:spPr bwMode="auto">
          <a:xfrm>
            <a:off x="5594350" y="5740400"/>
            <a:ext cx="2686050" cy="244475"/>
          </a:xfrm>
          <a:prstGeom prst="rect">
            <a:avLst/>
          </a:prstGeom>
          <a:noFill/>
          <a:ln w="9525">
            <a:noFill/>
            <a:miter lim="800000"/>
            <a:headEnd/>
            <a:tailEnd/>
          </a:ln>
        </p:spPr>
        <p:txBody>
          <a:bodyPr wrap="none">
            <a:spAutoFit/>
          </a:bodyPr>
          <a:lstStyle/>
          <a:p>
            <a:pPr eaLnBrk="0" hangingPunct="0"/>
            <a:r>
              <a:rPr lang="en-AU" sz="1000" i="1">
                <a:latin typeface="Arial Unicode MS" pitchFamily="34" charset="-128"/>
              </a:rPr>
              <a:t>*to include in the grid code under elaboration</a:t>
            </a:r>
            <a:endParaRPr lang="en-GB" sz="1000" i="1">
              <a:latin typeface="Arial Unicode MS" pitchFamily="34" charset="-128"/>
            </a:endParaRPr>
          </a:p>
        </p:txBody>
      </p:sp>
      <p:sp>
        <p:nvSpPr>
          <p:cNvPr id="1030" name="Text Box 11"/>
          <p:cNvSpPr txBox="1">
            <a:spLocks noChangeArrowheads="1"/>
          </p:cNvSpPr>
          <p:nvPr/>
        </p:nvSpPr>
        <p:spPr bwMode="auto">
          <a:xfrm>
            <a:off x="250825" y="6477000"/>
            <a:ext cx="1371600" cy="304800"/>
          </a:xfrm>
          <a:prstGeom prst="rect">
            <a:avLst/>
          </a:prstGeom>
          <a:noFill/>
          <a:ln w="9525">
            <a:noFill/>
            <a:miter lim="800000"/>
            <a:headEnd/>
            <a:tailEnd/>
          </a:ln>
        </p:spPr>
        <p:txBody>
          <a:bodyPr>
            <a:spAutoFit/>
          </a:bodyPr>
          <a:lstStyle/>
          <a:p>
            <a:pPr eaLnBrk="0" hangingPunct="0">
              <a:spcBef>
                <a:spcPct val="50000"/>
              </a:spcBef>
            </a:pPr>
            <a:r>
              <a:rPr lang="pt-PT" sz="1400">
                <a:solidFill>
                  <a:schemeClr val="bg2"/>
                </a:solidFill>
              </a:rPr>
              <a:t>slide </a:t>
            </a:r>
            <a:fld id="{0494BF57-74C4-4DCC-B510-F8EA82F7BE46}" type="slidenum">
              <a:rPr lang="pt-PT" sz="1400">
                <a:solidFill>
                  <a:schemeClr val="bg2"/>
                </a:solidFill>
              </a:rPr>
              <a:pPr eaLnBrk="0" hangingPunct="0">
                <a:spcBef>
                  <a:spcPct val="50000"/>
                </a:spcBef>
              </a:pPr>
              <a:t>22</a:t>
            </a:fld>
            <a:r>
              <a:rPr lang="pt-PT" sz="1400">
                <a:solidFill>
                  <a:schemeClr val="bg2"/>
                </a:solidFill>
              </a:rPr>
              <a:t> de 30</a:t>
            </a:r>
            <a:endParaRPr lang="en-GB" sz="1400">
              <a:solidFill>
                <a:schemeClr val="bg2"/>
              </a:solidFill>
            </a:endParaRPr>
          </a:p>
        </p:txBody>
      </p:sp>
      <p:pic>
        <p:nvPicPr>
          <p:cNvPr id="1031" name="Picture 12"/>
          <p:cNvPicPr>
            <a:picLocks noChangeAspect="1" noChangeArrowheads="1"/>
          </p:cNvPicPr>
          <p:nvPr/>
        </p:nvPicPr>
        <p:blipFill>
          <a:blip r:embed="rId4"/>
          <a:srcRect/>
          <a:stretch>
            <a:fillRect/>
          </a:stretch>
        </p:blipFill>
        <p:spPr bwMode="blackWhite">
          <a:xfrm>
            <a:off x="7054850" y="5857875"/>
            <a:ext cx="1981200" cy="631825"/>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Grp="1" noChangeArrowheads="1"/>
          </p:cNvSpPr>
          <p:nvPr>
            <p:ph type="body" idx="1"/>
          </p:nvPr>
        </p:nvSpPr>
        <p:spPr>
          <a:xfrm>
            <a:off x="838200" y="1828800"/>
            <a:ext cx="7848600" cy="4267200"/>
          </a:xfrm>
        </p:spPr>
        <p:txBody>
          <a:bodyPr/>
          <a:lstStyle/>
          <a:p>
            <a:pPr marL="533400" indent="-533400">
              <a:lnSpc>
                <a:spcPct val="80000"/>
              </a:lnSpc>
              <a:buFontTx/>
              <a:buNone/>
            </a:pPr>
            <a:r>
              <a:rPr lang="en-US" sz="2000" b="1" smtClean="0">
                <a:solidFill>
                  <a:srgbClr val="333333"/>
                </a:solidFill>
              </a:rPr>
              <a:t>2. 	Delivery of  </a:t>
            </a:r>
            <a:r>
              <a:rPr lang="en-US" sz="2000" b="1" smtClean="0">
                <a:solidFill>
                  <a:srgbClr val="008080"/>
                </a:solidFill>
              </a:rPr>
              <a:t>reactive power during transient* </a:t>
            </a:r>
            <a:r>
              <a:rPr lang="en-US" sz="2000" b="1" smtClean="0">
                <a:solidFill>
                  <a:srgbClr val="333333"/>
                </a:solidFill>
              </a:rPr>
              <a:t>occurrences in the grid SEP (voltage dips)</a:t>
            </a:r>
            <a:endParaRPr lang="en-US" sz="2000" smtClean="0">
              <a:solidFill>
                <a:srgbClr val="333333"/>
              </a:solidFill>
            </a:endParaRPr>
          </a:p>
          <a:p>
            <a:pPr marL="914400" lvl="1" indent="-457200">
              <a:lnSpc>
                <a:spcPct val="90000"/>
              </a:lnSpc>
              <a:buFontTx/>
              <a:buAutoNum type="arabicPeriod" startAt="2"/>
            </a:pPr>
            <a:endParaRPr lang="en-US" sz="2000" smtClean="0">
              <a:solidFill>
                <a:srgbClr val="333333"/>
              </a:solidFill>
            </a:endParaRPr>
          </a:p>
          <a:p>
            <a:pPr marL="914400" lvl="1" indent="-457200">
              <a:lnSpc>
                <a:spcPct val="90000"/>
              </a:lnSpc>
              <a:buFontTx/>
              <a:buAutoNum type="arabicPeriod" startAt="2"/>
            </a:pPr>
            <a:endParaRPr lang="en-US" sz="1800" smtClean="0"/>
          </a:p>
          <a:p>
            <a:pPr marL="914400" lvl="1" indent="-457200">
              <a:lnSpc>
                <a:spcPct val="90000"/>
              </a:lnSpc>
              <a:buFontTx/>
              <a:buAutoNum type="arabicPeriod" startAt="2"/>
            </a:pPr>
            <a:endParaRPr lang="en-US" sz="1800" smtClean="0"/>
          </a:p>
          <a:p>
            <a:pPr marL="914400" lvl="1" indent="-457200">
              <a:lnSpc>
                <a:spcPct val="90000"/>
              </a:lnSpc>
              <a:buFontTx/>
              <a:buAutoNum type="arabicPeriod" startAt="2"/>
            </a:pPr>
            <a:endParaRPr lang="en-US" sz="1800" smtClean="0"/>
          </a:p>
          <a:p>
            <a:pPr marL="914400" lvl="1" indent="-457200">
              <a:lnSpc>
                <a:spcPct val="90000"/>
              </a:lnSpc>
              <a:buFontTx/>
              <a:buAutoNum type="arabicPeriod" startAt="2"/>
            </a:pPr>
            <a:endParaRPr lang="en-US" sz="1800" smtClean="0"/>
          </a:p>
          <a:p>
            <a:pPr marL="914400" lvl="1" indent="-457200">
              <a:lnSpc>
                <a:spcPct val="90000"/>
              </a:lnSpc>
              <a:buFontTx/>
              <a:buAutoNum type="arabicPeriod" startAt="2"/>
            </a:pPr>
            <a:endParaRPr lang="en-US" sz="1800" smtClean="0"/>
          </a:p>
          <a:p>
            <a:pPr marL="914400" lvl="1" indent="-457200">
              <a:lnSpc>
                <a:spcPct val="90000"/>
              </a:lnSpc>
              <a:buFontTx/>
              <a:buAutoNum type="arabicPeriod" startAt="2"/>
            </a:pPr>
            <a:endParaRPr lang="en-US" sz="1800" smtClean="0"/>
          </a:p>
          <a:p>
            <a:pPr marL="914400" lvl="1" indent="-457200">
              <a:lnSpc>
                <a:spcPct val="90000"/>
              </a:lnSpc>
              <a:buFontTx/>
              <a:buAutoNum type="arabicPeriod" startAt="2"/>
            </a:pPr>
            <a:endParaRPr lang="en-US" sz="1800" smtClean="0"/>
          </a:p>
          <a:p>
            <a:pPr marL="914400" lvl="1" indent="-457200">
              <a:lnSpc>
                <a:spcPct val="90000"/>
              </a:lnSpc>
              <a:buFontTx/>
              <a:buAutoNum type="arabicPeriod" startAt="2"/>
            </a:pPr>
            <a:endParaRPr lang="en-US" sz="1800" smtClean="0"/>
          </a:p>
          <a:p>
            <a:pPr marL="914400" lvl="1" indent="-457200">
              <a:lnSpc>
                <a:spcPct val="90000"/>
              </a:lnSpc>
              <a:buFontTx/>
              <a:buNone/>
            </a:pPr>
            <a:endParaRPr lang="en-AU" sz="900" smtClean="0"/>
          </a:p>
          <a:p>
            <a:pPr marL="914400" lvl="1" indent="-457200">
              <a:lnSpc>
                <a:spcPct val="90000"/>
              </a:lnSpc>
              <a:buFontTx/>
              <a:buNone/>
            </a:pPr>
            <a:endParaRPr lang="en-AU" sz="900" smtClean="0"/>
          </a:p>
          <a:p>
            <a:pPr marL="914400" lvl="1" indent="-457200">
              <a:lnSpc>
                <a:spcPct val="90000"/>
              </a:lnSpc>
              <a:buFontTx/>
              <a:buNone/>
            </a:pPr>
            <a:endParaRPr lang="en-AU" sz="900" smtClean="0"/>
          </a:p>
          <a:p>
            <a:pPr marL="914400" lvl="1" indent="-457200">
              <a:lnSpc>
                <a:spcPct val="90000"/>
              </a:lnSpc>
              <a:buFontTx/>
              <a:buNone/>
            </a:pPr>
            <a:endParaRPr lang="en-AU" sz="900" smtClean="0"/>
          </a:p>
          <a:p>
            <a:pPr marL="914400" lvl="1" indent="-457200">
              <a:lnSpc>
                <a:spcPct val="80000"/>
              </a:lnSpc>
              <a:buFontTx/>
              <a:buNone/>
            </a:pPr>
            <a:r>
              <a:rPr lang="en-AU" sz="900" i="1" smtClean="0"/>
              <a:t>		*to include in the grid code under elaboration</a:t>
            </a:r>
          </a:p>
        </p:txBody>
      </p:sp>
      <p:grpSp>
        <p:nvGrpSpPr>
          <p:cNvPr id="2052" name="Group 4"/>
          <p:cNvGrpSpPr>
            <a:grpSpLocks/>
          </p:cNvGrpSpPr>
          <p:nvPr/>
        </p:nvGrpSpPr>
        <p:grpSpPr bwMode="auto">
          <a:xfrm>
            <a:off x="1692275" y="2514600"/>
            <a:ext cx="5791200" cy="3352800"/>
            <a:chOff x="1200" y="1728"/>
            <a:chExt cx="3426" cy="1872"/>
          </a:xfrm>
        </p:grpSpPr>
        <p:graphicFrame>
          <p:nvGraphicFramePr>
            <p:cNvPr id="2050" name="Object 5"/>
            <p:cNvGraphicFramePr>
              <a:graphicFrameLocks noChangeAspect="1"/>
            </p:cNvGraphicFramePr>
            <p:nvPr/>
          </p:nvGraphicFramePr>
          <p:xfrm>
            <a:off x="1200" y="1728"/>
            <a:ext cx="3426" cy="1872"/>
          </p:xfrm>
          <a:graphic>
            <a:graphicData uri="http://schemas.openxmlformats.org/presentationml/2006/ole">
              <p:oleObj spid="_x0000_s2050" name="Bitmap Image" r:id="rId3" imgW="5439534" imgH="3134162" progId="PBrush">
                <p:embed/>
              </p:oleObj>
            </a:graphicData>
          </a:graphic>
        </p:graphicFrame>
        <p:sp>
          <p:nvSpPr>
            <p:cNvPr id="2057" name="Text Box 6"/>
            <p:cNvSpPr txBox="1">
              <a:spLocks noChangeArrowheads="1"/>
            </p:cNvSpPr>
            <p:nvPr/>
          </p:nvSpPr>
          <p:spPr bwMode="auto">
            <a:xfrm>
              <a:off x="4166" y="3125"/>
              <a:ext cx="182" cy="120"/>
            </a:xfrm>
            <a:prstGeom prst="rect">
              <a:avLst/>
            </a:prstGeom>
            <a:noFill/>
            <a:ln w="9525">
              <a:noFill/>
              <a:miter lim="800000"/>
              <a:headEnd/>
              <a:tailEnd/>
            </a:ln>
          </p:spPr>
          <p:txBody>
            <a:bodyPr wrap="none">
              <a:spAutoFit/>
            </a:bodyPr>
            <a:lstStyle/>
            <a:p>
              <a:pPr eaLnBrk="0" hangingPunct="0"/>
              <a:r>
                <a:rPr lang="en-US" sz="800">
                  <a:solidFill>
                    <a:schemeClr val="bg1"/>
                  </a:solidFill>
                </a:rPr>
                <a:t>(2)</a:t>
              </a:r>
              <a:endParaRPr lang="en-GB" sz="800">
                <a:solidFill>
                  <a:schemeClr val="bg1"/>
                </a:solidFill>
              </a:endParaRPr>
            </a:p>
          </p:txBody>
        </p:sp>
      </p:grpSp>
      <p:sp>
        <p:nvSpPr>
          <p:cNvPr id="2053" name="Rectangle 10"/>
          <p:cNvSpPr>
            <a:spLocks noGrp="1" noChangeArrowheads="1"/>
          </p:cNvSpPr>
          <p:nvPr>
            <p:ph type="title"/>
          </p:nvPr>
        </p:nvSpPr>
        <p:spPr/>
        <p:txBody>
          <a:bodyPr/>
          <a:lstStyle/>
          <a:p>
            <a:r>
              <a:rPr lang="en-AU" sz="2800" smtClean="0">
                <a:solidFill>
                  <a:srgbClr val="CC3300"/>
                </a:solidFill>
              </a:rPr>
              <a:t>Technical Minimum </a:t>
            </a:r>
            <a:br>
              <a:rPr lang="en-AU" sz="2800" smtClean="0">
                <a:solidFill>
                  <a:srgbClr val="CC3300"/>
                </a:solidFill>
              </a:rPr>
            </a:br>
            <a:r>
              <a:rPr lang="en-AU" sz="2800" smtClean="0">
                <a:solidFill>
                  <a:srgbClr val="CC3300"/>
                </a:solidFill>
              </a:rPr>
              <a:t>Requirements (2)</a:t>
            </a:r>
            <a:endParaRPr lang="en-GB" sz="2800" smtClean="0">
              <a:solidFill>
                <a:srgbClr val="CC3300"/>
              </a:solidFill>
            </a:endParaRPr>
          </a:p>
        </p:txBody>
      </p:sp>
      <p:sp>
        <p:nvSpPr>
          <p:cNvPr id="2054" name="Rectangle 12"/>
          <p:cNvSpPr>
            <a:spLocks noChangeArrowheads="1"/>
          </p:cNvSpPr>
          <p:nvPr/>
        </p:nvSpPr>
        <p:spPr bwMode="auto">
          <a:xfrm>
            <a:off x="4657725" y="5848350"/>
            <a:ext cx="2686050" cy="244475"/>
          </a:xfrm>
          <a:prstGeom prst="rect">
            <a:avLst/>
          </a:prstGeom>
          <a:noFill/>
          <a:ln w="9525">
            <a:noFill/>
            <a:miter lim="800000"/>
            <a:headEnd/>
            <a:tailEnd/>
          </a:ln>
        </p:spPr>
        <p:txBody>
          <a:bodyPr wrap="none">
            <a:spAutoFit/>
          </a:bodyPr>
          <a:lstStyle/>
          <a:p>
            <a:pPr eaLnBrk="0" hangingPunct="0"/>
            <a:r>
              <a:rPr lang="en-AU" sz="1000" i="1">
                <a:latin typeface="Arial Unicode MS" pitchFamily="34" charset="-128"/>
              </a:rPr>
              <a:t>*to include in the grid code under elaboration</a:t>
            </a:r>
            <a:endParaRPr lang="en-GB" sz="1000" i="1">
              <a:latin typeface="Arial Unicode MS" pitchFamily="34" charset="-128"/>
            </a:endParaRPr>
          </a:p>
        </p:txBody>
      </p:sp>
      <p:sp>
        <p:nvSpPr>
          <p:cNvPr id="2055" name="Text Box 13"/>
          <p:cNvSpPr txBox="1">
            <a:spLocks noChangeArrowheads="1"/>
          </p:cNvSpPr>
          <p:nvPr/>
        </p:nvSpPr>
        <p:spPr bwMode="auto">
          <a:xfrm>
            <a:off x="250825" y="6477000"/>
            <a:ext cx="1371600" cy="304800"/>
          </a:xfrm>
          <a:prstGeom prst="rect">
            <a:avLst/>
          </a:prstGeom>
          <a:noFill/>
          <a:ln w="9525">
            <a:noFill/>
            <a:miter lim="800000"/>
            <a:headEnd/>
            <a:tailEnd/>
          </a:ln>
        </p:spPr>
        <p:txBody>
          <a:bodyPr>
            <a:spAutoFit/>
          </a:bodyPr>
          <a:lstStyle/>
          <a:p>
            <a:pPr eaLnBrk="0" hangingPunct="0">
              <a:spcBef>
                <a:spcPct val="50000"/>
              </a:spcBef>
            </a:pPr>
            <a:r>
              <a:rPr lang="pt-PT" sz="1400">
                <a:solidFill>
                  <a:schemeClr val="bg2"/>
                </a:solidFill>
              </a:rPr>
              <a:t>slide </a:t>
            </a:r>
            <a:fld id="{BCEAC96C-54F4-4A6E-A33C-2A918E5AE369}" type="slidenum">
              <a:rPr lang="pt-PT" sz="1400">
                <a:solidFill>
                  <a:schemeClr val="bg2"/>
                </a:solidFill>
              </a:rPr>
              <a:pPr eaLnBrk="0" hangingPunct="0">
                <a:spcBef>
                  <a:spcPct val="50000"/>
                </a:spcBef>
              </a:pPr>
              <a:t>23</a:t>
            </a:fld>
            <a:r>
              <a:rPr lang="pt-PT" sz="1400">
                <a:solidFill>
                  <a:schemeClr val="bg2"/>
                </a:solidFill>
              </a:rPr>
              <a:t> de 30</a:t>
            </a:r>
            <a:endParaRPr lang="en-GB" sz="1400">
              <a:solidFill>
                <a:schemeClr val="bg2"/>
              </a:solidFill>
            </a:endParaRPr>
          </a:p>
        </p:txBody>
      </p:sp>
      <p:pic>
        <p:nvPicPr>
          <p:cNvPr id="2056" name="Picture 14"/>
          <p:cNvPicPr>
            <a:picLocks noChangeAspect="1" noChangeArrowheads="1"/>
          </p:cNvPicPr>
          <p:nvPr/>
        </p:nvPicPr>
        <p:blipFill>
          <a:blip r:embed="rId4"/>
          <a:srcRect/>
          <a:stretch>
            <a:fillRect/>
          </a:stretch>
        </p:blipFill>
        <p:spPr bwMode="blackWhite">
          <a:xfrm>
            <a:off x="7054850" y="5857875"/>
            <a:ext cx="1981200" cy="631825"/>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AU" sz="2800" smtClean="0">
                <a:solidFill>
                  <a:srgbClr val="CC3300"/>
                </a:solidFill>
              </a:rPr>
              <a:t>Rewards for </a:t>
            </a:r>
            <a:br>
              <a:rPr lang="en-AU" sz="2800" smtClean="0">
                <a:solidFill>
                  <a:srgbClr val="CC3300"/>
                </a:solidFill>
              </a:rPr>
            </a:br>
            <a:r>
              <a:rPr lang="en-AU" sz="2800" smtClean="0">
                <a:solidFill>
                  <a:srgbClr val="CC3300"/>
                </a:solidFill>
              </a:rPr>
              <a:t>Proposals with Exceptional  Merit</a:t>
            </a:r>
            <a:endParaRPr lang="en-GB" sz="2800" smtClean="0">
              <a:solidFill>
                <a:srgbClr val="CC3300"/>
              </a:solidFill>
            </a:endParaRPr>
          </a:p>
        </p:txBody>
      </p:sp>
      <p:sp>
        <p:nvSpPr>
          <p:cNvPr id="28675" name="Rectangle 3"/>
          <p:cNvSpPr>
            <a:spLocks noGrp="1" noChangeArrowheads="1"/>
          </p:cNvSpPr>
          <p:nvPr>
            <p:ph type="body" idx="1"/>
          </p:nvPr>
        </p:nvSpPr>
        <p:spPr>
          <a:xfrm>
            <a:off x="1143000" y="2514600"/>
            <a:ext cx="7543800" cy="3581400"/>
          </a:xfrm>
        </p:spPr>
        <p:txBody>
          <a:bodyPr rIns="162000"/>
          <a:lstStyle/>
          <a:p>
            <a:pPr algn="just">
              <a:lnSpc>
                <a:spcPct val="110000"/>
              </a:lnSpc>
              <a:buFontTx/>
              <a:buNone/>
            </a:pPr>
            <a:r>
              <a:rPr lang="en-GB" sz="2000" smtClean="0">
                <a:solidFill>
                  <a:srgbClr val="333333"/>
                </a:solidFill>
                <a:ea typeface="Arial Unicode MS" pitchFamily="34" charset="-128"/>
                <a:cs typeface="Arial Unicode MS" pitchFamily="34" charset="-128"/>
              </a:rPr>
              <a:t>	The grid capacity values to concess </a:t>
            </a:r>
            <a:r>
              <a:rPr lang="en-GB" sz="2000" b="1" u="sng" smtClean="0">
                <a:solidFill>
                  <a:srgbClr val="008080"/>
                </a:solidFill>
                <a:ea typeface="Arial Unicode MS" pitchFamily="34" charset="-128"/>
                <a:cs typeface="Arial Unicode MS" pitchFamily="34" charset="-128"/>
              </a:rPr>
              <a:t>may be increased</a:t>
            </a:r>
            <a:r>
              <a:rPr lang="en-GB" sz="2000" smtClean="0">
                <a:solidFill>
                  <a:srgbClr val="333333"/>
                </a:solidFill>
                <a:ea typeface="Arial Unicode MS" pitchFamily="34" charset="-128"/>
                <a:cs typeface="Arial Unicode MS" pitchFamily="34" charset="-128"/>
              </a:rPr>
              <a:t> </a:t>
            </a:r>
            <a:r>
              <a:rPr lang="en-GB" sz="2000" b="1" u="sng" smtClean="0">
                <a:solidFill>
                  <a:srgbClr val="008080"/>
                </a:solidFill>
                <a:ea typeface="Arial Unicode MS" pitchFamily="34" charset="-128"/>
                <a:cs typeface="Arial Unicode MS" pitchFamily="34" charset="-128"/>
              </a:rPr>
              <a:t>by up to 20% of </a:t>
            </a:r>
            <a:r>
              <a:rPr lang="en-GB" sz="2000" b="1" u="sng" smtClean="0">
                <a:solidFill>
                  <a:srgbClr val="008080"/>
                </a:solidFill>
                <a:latin typeface="Arial" charset="0"/>
                <a:ea typeface="Arial Unicode MS" pitchFamily="34" charset="-128"/>
                <a:cs typeface="Arial Unicode MS" pitchFamily="34" charset="-128"/>
              </a:rPr>
              <a:t>“</a:t>
            </a:r>
            <a:r>
              <a:rPr lang="en-GB" sz="2000" b="1" u="sng" smtClean="0">
                <a:solidFill>
                  <a:srgbClr val="008080"/>
                </a:solidFill>
                <a:ea typeface="Arial Unicode MS" pitchFamily="34" charset="-128"/>
                <a:cs typeface="Arial Unicode MS" pitchFamily="34" charset="-128"/>
              </a:rPr>
              <a:t>overpower</a:t>
            </a:r>
            <a:r>
              <a:rPr lang="en-GB" sz="2000" b="1" u="sng" smtClean="0">
                <a:solidFill>
                  <a:srgbClr val="008080"/>
                </a:solidFill>
                <a:latin typeface="Arial" charset="0"/>
                <a:ea typeface="Arial Unicode MS" pitchFamily="34" charset="-128"/>
                <a:cs typeface="Arial Unicode MS" pitchFamily="34" charset="-128"/>
              </a:rPr>
              <a:t>”</a:t>
            </a:r>
            <a:r>
              <a:rPr lang="en-GB" sz="2000" smtClean="0">
                <a:solidFill>
                  <a:srgbClr val="333333"/>
                </a:solidFill>
                <a:ea typeface="Arial Unicode MS" pitchFamily="34" charset="-128"/>
                <a:cs typeface="Arial Unicode MS" pitchFamily="34" charset="-128"/>
              </a:rPr>
              <a:t>, of the capacity value attributed, if the Proposal selected is considered by the Jury to have exceptional merit accorfing the Portugal national energy strategy:</a:t>
            </a:r>
            <a:br>
              <a:rPr lang="en-GB" sz="2000" smtClean="0">
                <a:solidFill>
                  <a:srgbClr val="333333"/>
                </a:solidFill>
                <a:ea typeface="Arial Unicode MS" pitchFamily="34" charset="-128"/>
                <a:cs typeface="Arial Unicode MS" pitchFamily="34" charset="-128"/>
              </a:rPr>
            </a:br>
            <a:r>
              <a:rPr lang="en-GB" sz="2000" smtClean="0">
                <a:solidFill>
                  <a:srgbClr val="CC3300"/>
                </a:solidFill>
              </a:rPr>
              <a:t/>
            </a:r>
            <a:br>
              <a:rPr lang="en-GB" sz="2000" smtClean="0">
                <a:solidFill>
                  <a:srgbClr val="CC3300"/>
                </a:solidFill>
              </a:rPr>
            </a:br>
            <a:r>
              <a:rPr lang="en-GB" sz="2000" smtClean="0"/>
              <a:t>Maximum </a:t>
            </a:r>
            <a:r>
              <a:rPr lang="en-GB" sz="2000" b="1" smtClean="0">
                <a:solidFill>
                  <a:srgbClr val="008080"/>
                </a:solidFill>
              </a:rPr>
              <a:t>Added capacity:</a:t>
            </a:r>
          </a:p>
          <a:p>
            <a:pPr algn="just">
              <a:lnSpc>
                <a:spcPct val="80000"/>
              </a:lnSpc>
              <a:buFontTx/>
              <a:buNone/>
            </a:pPr>
            <a:endParaRPr lang="en-GB" sz="600" b="1" smtClean="0">
              <a:solidFill>
                <a:srgbClr val="008080"/>
              </a:solidFill>
            </a:endParaRPr>
          </a:p>
          <a:p>
            <a:pPr>
              <a:lnSpc>
                <a:spcPct val="120000"/>
              </a:lnSpc>
              <a:buFontTx/>
              <a:buNone/>
            </a:pPr>
            <a:r>
              <a:rPr lang="en-GB" sz="2000" b="1" smtClean="0">
                <a:solidFill>
                  <a:srgbClr val="008080"/>
                </a:solidFill>
              </a:rPr>
              <a:t>	</a:t>
            </a:r>
            <a:r>
              <a:rPr lang="en-GB" sz="2000" smtClean="0">
                <a:solidFill>
                  <a:srgbClr val="008080"/>
                </a:solidFill>
              </a:rPr>
              <a:t>					</a:t>
            </a:r>
            <a:r>
              <a:rPr lang="en-GB" sz="2000" smtClean="0">
                <a:solidFill>
                  <a:srgbClr val="333333"/>
                </a:solidFill>
              </a:rPr>
              <a:t>Phase A -</a:t>
            </a:r>
            <a:r>
              <a:rPr lang="en-GB" sz="2000" smtClean="0">
                <a:solidFill>
                  <a:srgbClr val="CC3300"/>
                </a:solidFill>
              </a:rPr>
              <a:t> </a:t>
            </a:r>
            <a:r>
              <a:rPr lang="en-GB" sz="2000" b="1" smtClean="0">
                <a:solidFill>
                  <a:srgbClr val="008080"/>
                </a:solidFill>
              </a:rPr>
              <a:t>200 MVA</a:t>
            </a:r>
            <a:r>
              <a:rPr lang="en-GB" sz="2000" b="1" smtClean="0">
                <a:solidFill>
                  <a:srgbClr val="333333"/>
                </a:solidFill>
              </a:rPr>
              <a:t>;</a:t>
            </a:r>
            <a:r>
              <a:rPr lang="en-GB" sz="2000" b="1" smtClean="0">
                <a:solidFill>
                  <a:srgbClr val="CC3300"/>
                </a:solidFill>
              </a:rPr>
              <a:t/>
            </a:r>
            <a:br>
              <a:rPr lang="en-GB" sz="2000" b="1" smtClean="0">
                <a:solidFill>
                  <a:srgbClr val="CC3300"/>
                </a:solidFill>
              </a:rPr>
            </a:br>
            <a:r>
              <a:rPr lang="en-GB" sz="2000" smtClean="0">
                <a:solidFill>
                  <a:srgbClr val="CC3300"/>
                </a:solidFill>
              </a:rPr>
              <a:t>					</a:t>
            </a:r>
            <a:r>
              <a:rPr lang="en-GB" sz="2000" smtClean="0">
                <a:solidFill>
                  <a:srgbClr val="333333"/>
                </a:solidFill>
              </a:rPr>
              <a:t>Phase B -</a:t>
            </a:r>
            <a:r>
              <a:rPr lang="en-GB" sz="2000" smtClean="0">
                <a:solidFill>
                  <a:srgbClr val="CC3300"/>
                </a:solidFill>
              </a:rPr>
              <a:t> </a:t>
            </a:r>
            <a:r>
              <a:rPr lang="en-GB" sz="2000" b="1" smtClean="0">
                <a:solidFill>
                  <a:srgbClr val="008080"/>
                </a:solidFill>
              </a:rPr>
              <a:t>100 MVA</a:t>
            </a:r>
            <a:r>
              <a:rPr lang="en-GB" sz="2000" b="1" smtClean="0">
                <a:solidFill>
                  <a:srgbClr val="333333"/>
                </a:solidFill>
              </a:rPr>
              <a:t>.</a:t>
            </a:r>
            <a:endParaRPr lang="en-GB" sz="2000" smtClean="0">
              <a:solidFill>
                <a:srgbClr val="333333"/>
              </a:solidFill>
              <a:ea typeface="Arial Unicode MS" pitchFamily="34" charset="-128"/>
              <a:cs typeface="Arial Unicode MS" pitchFamily="34" charset="-128"/>
            </a:endParaRPr>
          </a:p>
        </p:txBody>
      </p:sp>
      <p:sp>
        <p:nvSpPr>
          <p:cNvPr id="28676" name="Text Box 5"/>
          <p:cNvSpPr txBox="1">
            <a:spLocks noChangeArrowheads="1"/>
          </p:cNvSpPr>
          <p:nvPr/>
        </p:nvSpPr>
        <p:spPr bwMode="auto">
          <a:xfrm>
            <a:off x="250825" y="6477000"/>
            <a:ext cx="1371600" cy="304800"/>
          </a:xfrm>
          <a:prstGeom prst="rect">
            <a:avLst/>
          </a:prstGeom>
          <a:noFill/>
          <a:ln w="9525">
            <a:noFill/>
            <a:miter lim="800000"/>
            <a:headEnd/>
            <a:tailEnd/>
          </a:ln>
        </p:spPr>
        <p:txBody>
          <a:bodyPr>
            <a:spAutoFit/>
          </a:bodyPr>
          <a:lstStyle/>
          <a:p>
            <a:pPr eaLnBrk="0" hangingPunct="0">
              <a:spcBef>
                <a:spcPct val="50000"/>
              </a:spcBef>
            </a:pPr>
            <a:r>
              <a:rPr lang="pt-PT" sz="1400">
                <a:solidFill>
                  <a:schemeClr val="bg2"/>
                </a:solidFill>
              </a:rPr>
              <a:t>slide </a:t>
            </a:r>
            <a:fld id="{B556A85E-C109-4AA4-9B17-7F151C93939F}" type="slidenum">
              <a:rPr lang="pt-PT" sz="1400">
                <a:solidFill>
                  <a:schemeClr val="bg2"/>
                </a:solidFill>
              </a:rPr>
              <a:pPr eaLnBrk="0" hangingPunct="0">
                <a:spcBef>
                  <a:spcPct val="50000"/>
                </a:spcBef>
              </a:pPr>
              <a:t>24</a:t>
            </a:fld>
            <a:r>
              <a:rPr lang="pt-PT" sz="1400">
                <a:solidFill>
                  <a:schemeClr val="bg2"/>
                </a:solidFill>
              </a:rPr>
              <a:t> de 30</a:t>
            </a:r>
            <a:endParaRPr lang="en-GB" sz="1400">
              <a:solidFill>
                <a:schemeClr val="bg2"/>
              </a:solidFill>
            </a:endParaRPr>
          </a:p>
        </p:txBody>
      </p:sp>
      <p:pic>
        <p:nvPicPr>
          <p:cNvPr id="28677" name="Picture 6"/>
          <p:cNvPicPr>
            <a:picLocks noChangeAspect="1" noChangeArrowheads="1"/>
          </p:cNvPicPr>
          <p:nvPr/>
        </p:nvPicPr>
        <p:blipFill>
          <a:blip r:embed="rId2"/>
          <a:srcRect/>
          <a:stretch>
            <a:fillRect/>
          </a:stretch>
        </p:blipFill>
        <p:spPr bwMode="blackWhite">
          <a:xfrm>
            <a:off x="7054850" y="5857875"/>
            <a:ext cx="1981200" cy="631825"/>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GB" sz="2800" smtClean="0">
                <a:solidFill>
                  <a:srgbClr val="CC3300"/>
                </a:solidFill>
              </a:rPr>
              <a:t>Criteria of Selection</a:t>
            </a:r>
          </a:p>
        </p:txBody>
      </p:sp>
      <p:sp>
        <p:nvSpPr>
          <p:cNvPr id="29699" name="Rectangle 3"/>
          <p:cNvSpPr>
            <a:spLocks noGrp="1" noChangeArrowheads="1"/>
          </p:cNvSpPr>
          <p:nvPr>
            <p:ph type="body" idx="1"/>
          </p:nvPr>
        </p:nvSpPr>
        <p:spPr>
          <a:xfrm>
            <a:off x="900113" y="1989138"/>
            <a:ext cx="8001000" cy="4495800"/>
          </a:xfrm>
        </p:spPr>
        <p:txBody>
          <a:bodyPr/>
          <a:lstStyle/>
          <a:p>
            <a:pPr algn="just"/>
            <a:r>
              <a:rPr lang="en-GB" sz="2200" smtClean="0">
                <a:solidFill>
                  <a:srgbClr val="333333"/>
                </a:solidFill>
              </a:rPr>
              <a:t>The proposals are ranked by the obtained ponctuation according to the following criteria</a:t>
            </a:r>
          </a:p>
        </p:txBody>
      </p:sp>
      <p:pic>
        <p:nvPicPr>
          <p:cNvPr id="29700" name="Picture 4"/>
          <p:cNvPicPr>
            <a:picLocks noChangeAspect="1" noChangeArrowheads="1"/>
          </p:cNvPicPr>
          <p:nvPr/>
        </p:nvPicPr>
        <p:blipFill>
          <a:blip r:embed="rId2"/>
          <a:srcRect/>
          <a:stretch>
            <a:fillRect/>
          </a:stretch>
        </p:blipFill>
        <p:spPr bwMode="auto">
          <a:xfrm>
            <a:off x="1752600" y="2819400"/>
            <a:ext cx="6096000" cy="3868738"/>
          </a:xfrm>
          <a:prstGeom prst="rect">
            <a:avLst/>
          </a:prstGeom>
          <a:noFill/>
          <a:ln w="9525">
            <a:noFill/>
            <a:miter lim="800000"/>
            <a:headEnd/>
            <a:tailEnd/>
          </a:ln>
        </p:spPr>
      </p:pic>
      <p:sp>
        <p:nvSpPr>
          <p:cNvPr id="29701" name="Line 5"/>
          <p:cNvSpPr>
            <a:spLocks noChangeShapeType="1"/>
          </p:cNvSpPr>
          <p:nvPr/>
        </p:nvSpPr>
        <p:spPr bwMode="auto">
          <a:xfrm>
            <a:off x="7848600" y="2819400"/>
            <a:ext cx="0" cy="3505200"/>
          </a:xfrm>
          <a:prstGeom prst="line">
            <a:avLst/>
          </a:prstGeom>
          <a:noFill/>
          <a:ln w="38100" cmpd="dbl">
            <a:solidFill>
              <a:schemeClr val="tx1"/>
            </a:solidFill>
            <a:round/>
            <a:headEnd/>
            <a:tailEnd/>
          </a:ln>
        </p:spPr>
        <p:txBody>
          <a:bodyPr/>
          <a:lstStyle/>
          <a:p>
            <a:endParaRPr lang="en-US"/>
          </a:p>
        </p:txBody>
      </p:sp>
      <p:sp>
        <p:nvSpPr>
          <p:cNvPr id="29702" name="Oval 7"/>
          <p:cNvSpPr>
            <a:spLocks noChangeArrowheads="1"/>
          </p:cNvSpPr>
          <p:nvPr/>
        </p:nvSpPr>
        <p:spPr bwMode="auto">
          <a:xfrm>
            <a:off x="1800225" y="4941888"/>
            <a:ext cx="6227763" cy="1187450"/>
          </a:xfrm>
          <a:prstGeom prst="ellipse">
            <a:avLst/>
          </a:prstGeom>
          <a:noFill/>
          <a:ln w="69850">
            <a:solidFill>
              <a:schemeClr val="accent1"/>
            </a:solidFill>
            <a:round/>
            <a:headEnd/>
            <a:tailEnd/>
          </a:ln>
        </p:spPr>
        <p:txBody>
          <a:bodyPr wrap="none" anchor="ctr"/>
          <a:lstStyle/>
          <a:p>
            <a:pPr eaLnBrk="0" hangingPunct="0"/>
            <a:endParaRPr lang="pt-PT"/>
          </a:p>
        </p:txBody>
      </p:sp>
      <p:sp>
        <p:nvSpPr>
          <p:cNvPr id="29703" name="Text Box 8"/>
          <p:cNvSpPr txBox="1">
            <a:spLocks noChangeArrowheads="1"/>
          </p:cNvSpPr>
          <p:nvPr/>
        </p:nvSpPr>
        <p:spPr bwMode="auto">
          <a:xfrm>
            <a:off x="250825" y="6477000"/>
            <a:ext cx="1371600" cy="304800"/>
          </a:xfrm>
          <a:prstGeom prst="rect">
            <a:avLst/>
          </a:prstGeom>
          <a:noFill/>
          <a:ln w="9525">
            <a:noFill/>
            <a:miter lim="800000"/>
            <a:headEnd/>
            <a:tailEnd/>
          </a:ln>
        </p:spPr>
        <p:txBody>
          <a:bodyPr>
            <a:spAutoFit/>
          </a:bodyPr>
          <a:lstStyle/>
          <a:p>
            <a:pPr eaLnBrk="0" hangingPunct="0">
              <a:spcBef>
                <a:spcPct val="50000"/>
              </a:spcBef>
            </a:pPr>
            <a:r>
              <a:rPr lang="pt-PT" sz="1400">
                <a:solidFill>
                  <a:schemeClr val="bg2"/>
                </a:solidFill>
              </a:rPr>
              <a:t>slide </a:t>
            </a:r>
            <a:fld id="{DA59AC2A-532F-4B84-A848-DE642ECFB39E}" type="slidenum">
              <a:rPr lang="pt-PT" sz="1400">
                <a:solidFill>
                  <a:schemeClr val="bg2"/>
                </a:solidFill>
              </a:rPr>
              <a:pPr eaLnBrk="0" hangingPunct="0">
                <a:spcBef>
                  <a:spcPct val="50000"/>
                </a:spcBef>
              </a:pPr>
              <a:t>25</a:t>
            </a:fld>
            <a:r>
              <a:rPr lang="pt-PT" sz="1400">
                <a:solidFill>
                  <a:schemeClr val="bg2"/>
                </a:solidFill>
              </a:rPr>
              <a:t> de 30</a:t>
            </a:r>
            <a:endParaRPr lang="en-GB" sz="1400">
              <a:solidFill>
                <a:schemeClr val="bg2"/>
              </a:solidFill>
            </a:endParaRPr>
          </a:p>
        </p:txBody>
      </p:sp>
      <p:pic>
        <p:nvPicPr>
          <p:cNvPr id="29704" name="Picture 9"/>
          <p:cNvPicPr>
            <a:picLocks noChangeAspect="1" noChangeArrowheads="1"/>
          </p:cNvPicPr>
          <p:nvPr/>
        </p:nvPicPr>
        <p:blipFill>
          <a:blip r:embed="rId3"/>
          <a:srcRect/>
          <a:stretch>
            <a:fillRect/>
          </a:stretch>
        </p:blipFill>
        <p:spPr bwMode="blackWhite">
          <a:xfrm>
            <a:off x="7054850" y="5857875"/>
            <a:ext cx="1981200" cy="631825"/>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838200" y="1981200"/>
            <a:ext cx="7772400" cy="4114800"/>
          </a:xfrm>
        </p:spPr>
        <p:txBody>
          <a:bodyPr/>
          <a:lstStyle/>
          <a:p>
            <a:pPr marL="385763" indent="-385763" algn="just">
              <a:buFontTx/>
              <a:buNone/>
            </a:pPr>
            <a:r>
              <a:rPr lang="en-GB" sz="2200" b="1" smtClean="0">
                <a:solidFill>
                  <a:srgbClr val="008080"/>
                </a:solidFill>
              </a:rPr>
              <a:t>C1.Technical Capacity for the Management of Wind Parks’s Clusters</a:t>
            </a:r>
          </a:p>
          <a:p>
            <a:pPr marL="958850" lvl="1" algn="just"/>
            <a:r>
              <a:rPr lang="en-GB" sz="1800" smtClean="0">
                <a:solidFill>
                  <a:srgbClr val="333333"/>
                </a:solidFill>
              </a:rPr>
              <a:t>The points for this criteria were:</a:t>
            </a:r>
          </a:p>
          <a:p>
            <a:pPr marL="385763" indent="-385763"/>
            <a:endParaRPr lang="en-GB" sz="1800" b="1" smtClean="0">
              <a:solidFill>
                <a:srgbClr val="333333"/>
              </a:solidFill>
            </a:endParaRPr>
          </a:p>
        </p:txBody>
      </p:sp>
      <p:pic>
        <p:nvPicPr>
          <p:cNvPr id="30723" name="Picture 4"/>
          <p:cNvPicPr>
            <a:picLocks noChangeAspect="1" noChangeArrowheads="1"/>
          </p:cNvPicPr>
          <p:nvPr/>
        </p:nvPicPr>
        <p:blipFill>
          <a:blip r:embed="rId2"/>
          <a:srcRect/>
          <a:stretch>
            <a:fillRect/>
          </a:stretch>
        </p:blipFill>
        <p:spPr bwMode="auto">
          <a:xfrm>
            <a:off x="1439863" y="2600325"/>
            <a:ext cx="6705600" cy="3487738"/>
          </a:xfrm>
          <a:prstGeom prst="rect">
            <a:avLst/>
          </a:prstGeom>
          <a:noFill/>
          <a:ln w="9525">
            <a:noFill/>
            <a:miter lim="800000"/>
            <a:headEnd/>
            <a:tailEnd/>
          </a:ln>
        </p:spPr>
      </p:pic>
      <p:sp>
        <p:nvSpPr>
          <p:cNvPr id="30724" name="Rectangle 8"/>
          <p:cNvSpPr>
            <a:spLocks noGrp="1" noChangeArrowheads="1"/>
          </p:cNvSpPr>
          <p:nvPr>
            <p:ph type="title"/>
          </p:nvPr>
        </p:nvSpPr>
        <p:spPr/>
        <p:txBody>
          <a:bodyPr/>
          <a:lstStyle/>
          <a:p>
            <a:r>
              <a:rPr lang="en-GB" sz="2800" smtClean="0">
                <a:solidFill>
                  <a:srgbClr val="CC3300"/>
                </a:solidFill>
              </a:rPr>
              <a:t>Criteria and sub-criteria</a:t>
            </a:r>
          </a:p>
        </p:txBody>
      </p:sp>
      <p:sp>
        <p:nvSpPr>
          <p:cNvPr id="30725" name="Text Box 9"/>
          <p:cNvSpPr txBox="1">
            <a:spLocks noChangeArrowheads="1"/>
          </p:cNvSpPr>
          <p:nvPr/>
        </p:nvSpPr>
        <p:spPr bwMode="auto">
          <a:xfrm>
            <a:off x="250825" y="6477000"/>
            <a:ext cx="1371600" cy="304800"/>
          </a:xfrm>
          <a:prstGeom prst="rect">
            <a:avLst/>
          </a:prstGeom>
          <a:noFill/>
          <a:ln w="9525">
            <a:noFill/>
            <a:miter lim="800000"/>
            <a:headEnd/>
            <a:tailEnd/>
          </a:ln>
        </p:spPr>
        <p:txBody>
          <a:bodyPr>
            <a:spAutoFit/>
          </a:bodyPr>
          <a:lstStyle/>
          <a:p>
            <a:pPr eaLnBrk="0" hangingPunct="0">
              <a:spcBef>
                <a:spcPct val="50000"/>
              </a:spcBef>
            </a:pPr>
            <a:r>
              <a:rPr lang="pt-PT" sz="1400">
                <a:solidFill>
                  <a:schemeClr val="bg2"/>
                </a:solidFill>
              </a:rPr>
              <a:t>slide </a:t>
            </a:r>
            <a:fld id="{B57A4DF4-A438-4207-A0D7-665A3C8AABAB}" type="slidenum">
              <a:rPr lang="pt-PT" sz="1400">
                <a:solidFill>
                  <a:schemeClr val="bg2"/>
                </a:solidFill>
              </a:rPr>
              <a:pPr eaLnBrk="0" hangingPunct="0">
                <a:spcBef>
                  <a:spcPct val="50000"/>
                </a:spcBef>
              </a:pPr>
              <a:t>26</a:t>
            </a:fld>
            <a:r>
              <a:rPr lang="pt-PT" sz="1400">
                <a:solidFill>
                  <a:schemeClr val="bg2"/>
                </a:solidFill>
              </a:rPr>
              <a:t> de 30</a:t>
            </a:r>
            <a:endParaRPr lang="en-GB" sz="1400">
              <a:solidFill>
                <a:schemeClr val="bg2"/>
              </a:solidFill>
            </a:endParaRPr>
          </a:p>
        </p:txBody>
      </p:sp>
      <p:pic>
        <p:nvPicPr>
          <p:cNvPr id="30726" name="Picture 10"/>
          <p:cNvPicPr>
            <a:picLocks noChangeAspect="1" noChangeArrowheads="1"/>
          </p:cNvPicPr>
          <p:nvPr/>
        </p:nvPicPr>
        <p:blipFill>
          <a:blip r:embed="rId3"/>
          <a:srcRect/>
          <a:stretch>
            <a:fillRect/>
          </a:stretch>
        </p:blipFill>
        <p:spPr bwMode="blackWhite">
          <a:xfrm>
            <a:off x="7054850" y="5857875"/>
            <a:ext cx="1981200" cy="631825"/>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GB" sz="2800" smtClean="0">
                <a:solidFill>
                  <a:srgbClr val="CC3300"/>
                </a:solidFill>
              </a:rPr>
              <a:t>Criteria and sub-criteria</a:t>
            </a:r>
          </a:p>
        </p:txBody>
      </p:sp>
      <p:sp>
        <p:nvSpPr>
          <p:cNvPr id="31747" name="Rectangle 3"/>
          <p:cNvSpPr>
            <a:spLocks noGrp="1" noChangeArrowheads="1"/>
          </p:cNvSpPr>
          <p:nvPr>
            <p:ph type="body" idx="1"/>
          </p:nvPr>
        </p:nvSpPr>
        <p:spPr>
          <a:xfrm>
            <a:off x="838200" y="1981200"/>
            <a:ext cx="7772400" cy="4114800"/>
          </a:xfrm>
        </p:spPr>
        <p:txBody>
          <a:bodyPr/>
          <a:lstStyle/>
          <a:p>
            <a:pPr algn="just">
              <a:lnSpc>
                <a:spcPct val="120000"/>
              </a:lnSpc>
              <a:buFontTx/>
              <a:buNone/>
            </a:pPr>
            <a:r>
              <a:rPr lang="en-GB" sz="2800" b="1" smtClean="0">
                <a:solidFill>
                  <a:srgbClr val="008080"/>
                </a:solidFill>
                <a:latin typeface="Arial" charset="0"/>
              </a:rPr>
              <a:t>C2. Management of Wind Energy Production</a:t>
            </a:r>
          </a:p>
          <a:p>
            <a:pPr algn="just">
              <a:lnSpc>
                <a:spcPct val="120000"/>
              </a:lnSpc>
            </a:pPr>
            <a:endParaRPr lang="en-GB" sz="2000" b="1" smtClean="0">
              <a:solidFill>
                <a:srgbClr val="008080"/>
              </a:solidFill>
              <a:latin typeface="Arial" charset="0"/>
            </a:endParaRPr>
          </a:p>
          <a:p>
            <a:pPr lvl="1" algn="just">
              <a:lnSpc>
                <a:spcPct val="120000"/>
              </a:lnSpc>
            </a:pPr>
            <a:r>
              <a:rPr lang="en-GB" sz="2000" b="1" smtClean="0">
                <a:solidFill>
                  <a:srgbClr val="333333"/>
                </a:solidFill>
                <a:latin typeface="Arial" charset="0"/>
              </a:rPr>
              <a:t>Offer to accept, during the no-load period and by request of the TSO, a reduction of the existing (available) wind generation. </a:t>
            </a:r>
            <a:endParaRPr lang="en-GB" sz="1600" b="1" smtClean="0">
              <a:solidFill>
                <a:srgbClr val="333333"/>
              </a:solidFill>
              <a:latin typeface="Arial" charset="0"/>
            </a:endParaRPr>
          </a:p>
          <a:p>
            <a:pPr lvl="1">
              <a:lnSpc>
                <a:spcPct val="120000"/>
              </a:lnSpc>
            </a:pPr>
            <a:r>
              <a:rPr lang="en-GB" sz="2000" b="1" smtClean="0">
                <a:solidFill>
                  <a:srgbClr val="333333"/>
                </a:solidFill>
                <a:latin typeface="Arial" charset="0"/>
              </a:rPr>
              <a:t>The weight of this offer is done linearly for the number of disconnection hours offered above 20 h, acc a function described in the official call text (CE).</a:t>
            </a:r>
          </a:p>
        </p:txBody>
      </p:sp>
      <p:sp>
        <p:nvSpPr>
          <p:cNvPr id="31748" name="Text Box 5"/>
          <p:cNvSpPr txBox="1">
            <a:spLocks noChangeArrowheads="1"/>
          </p:cNvSpPr>
          <p:nvPr/>
        </p:nvSpPr>
        <p:spPr bwMode="auto">
          <a:xfrm>
            <a:off x="250825" y="6477000"/>
            <a:ext cx="1371600" cy="304800"/>
          </a:xfrm>
          <a:prstGeom prst="rect">
            <a:avLst/>
          </a:prstGeom>
          <a:noFill/>
          <a:ln w="9525">
            <a:noFill/>
            <a:miter lim="800000"/>
            <a:headEnd/>
            <a:tailEnd/>
          </a:ln>
        </p:spPr>
        <p:txBody>
          <a:bodyPr>
            <a:spAutoFit/>
          </a:bodyPr>
          <a:lstStyle/>
          <a:p>
            <a:pPr eaLnBrk="0" hangingPunct="0">
              <a:spcBef>
                <a:spcPct val="50000"/>
              </a:spcBef>
            </a:pPr>
            <a:r>
              <a:rPr lang="pt-PT" sz="1400">
                <a:solidFill>
                  <a:schemeClr val="bg2"/>
                </a:solidFill>
              </a:rPr>
              <a:t>slide </a:t>
            </a:r>
            <a:fld id="{7B25BA07-AF75-40BA-A3A9-609CA27DFE68}" type="slidenum">
              <a:rPr lang="pt-PT" sz="1400">
                <a:solidFill>
                  <a:schemeClr val="bg2"/>
                </a:solidFill>
              </a:rPr>
              <a:pPr eaLnBrk="0" hangingPunct="0">
                <a:spcBef>
                  <a:spcPct val="50000"/>
                </a:spcBef>
              </a:pPr>
              <a:t>27</a:t>
            </a:fld>
            <a:r>
              <a:rPr lang="pt-PT" sz="1400">
                <a:solidFill>
                  <a:schemeClr val="bg2"/>
                </a:solidFill>
              </a:rPr>
              <a:t> de 30</a:t>
            </a:r>
            <a:endParaRPr lang="en-GB" sz="1400">
              <a:solidFill>
                <a:schemeClr val="bg2"/>
              </a:solidFill>
            </a:endParaRPr>
          </a:p>
        </p:txBody>
      </p:sp>
      <p:pic>
        <p:nvPicPr>
          <p:cNvPr id="31749" name="Picture 6"/>
          <p:cNvPicPr>
            <a:picLocks noChangeAspect="1" noChangeArrowheads="1"/>
          </p:cNvPicPr>
          <p:nvPr/>
        </p:nvPicPr>
        <p:blipFill>
          <a:blip r:embed="rId2"/>
          <a:srcRect/>
          <a:stretch>
            <a:fillRect/>
          </a:stretch>
        </p:blipFill>
        <p:spPr bwMode="blackWhite">
          <a:xfrm>
            <a:off x="7054850" y="5857875"/>
            <a:ext cx="1981200" cy="631825"/>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pt-PT" sz="2800" smtClean="0">
                <a:solidFill>
                  <a:srgbClr val="CC3300"/>
                </a:solidFill>
              </a:rPr>
              <a:t>Criteria and sub-criteria</a:t>
            </a:r>
            <a:endParaRPr lang="en-GB" sz="2800" smtClean="0">
              <a:solidFill>
                <a:srgbClr val="CC3300"/>
              </a:solidFill>
            </a:endParaRPr>
          </a:p>
        </p:txBody>
      </p:sp>
      <p:sp>
        <p:nvSpPr>
          <p:cNvPr id="32771" name="Rectangle 3"/>
          <p:cNvSpPr>
            <a:spLocks noGrp="1" noChangeArrowheads="1"/>
          </p:cNvSpPr>
          <p:nvPr>
            <p:ph type="body" idx="1"/>
          </p:nvPr>
        </p:nvSpPr>
        <p:spPr>
          <a:xfrm>
            <a:off x="838200" y="2057400"/>
            <a:ext cx="7772400" cy="3429000"/>
          </a:xfrm>
        </p:spPr>
        <p:txBody>
          <a:bodyPr/>
          <a:lstStyle/>
          <a:p>
            <a:pPr algn="just">
              <a:lnSpc>
                <a:spcPct val="80000"/>
              </a:lnSpc>
              <a:buFontTx/>
              <a:buNone/>
            </a:pPr>
            <a:r>
              <a:rPr lang="en-GB" sz="2600" b="1" smtClean="0">
                <a:solidFill>
                  <a:srgbClr val="008080"/>
                </a:solidFill>
                <a:latin typeface="Arial" charset="0"/>
                <a:ea typeface="Arial Unicode MS" pitchFamily="34" charset="-128"/>
                <a:cs typeface="Arial Unicode MS" pitchFamily="34" charset="-128"/>
              </a:rPr>
              <a:t>C3. Energy Storage Solutions</a:t>
            </a:r>
          </a:p>
          <a:p>
            <a:pPr algn="just">
              <a:lnSpc>
                <a:spcPct val="80000"/>
              </a:lnSpc>
            </a:pPr>
            <a:endParaRPr lang="en-GB" sz="2400" b="1" smtClean="0">
              <a:solidFill>
                <a:srgbClr val="333333"/>
              </a:solidFill>
              <a:latin typeface="Arial" charset="0"/>
              <a:ea typeface="Arial Unicode MS" pitchFamily="34" charset="-128"/>
              <a:cs typeface="Arial Unicode MS" pitchFamily="34" charset="-128"/>
            </a:endParaRPr>
          </a:p>
          <a:p>
            <a:pPr lvl="1" algn="just">
              <a:lnSpc>
                <a:spcPct val="110000"/>
              </a:lnSpc>
            </a:pPr>
            <a:r>
              <a:rPr lang="en-GB" sz="1800" b="1" smtClean="0">
                <a:solidFill>
                  <a:srgbClr val="333333"/>
                </a:solidFill>
                <a:latin typeface="Arial" charset="0"/>
              </a:rPr>
              <a:t>Offer of energy management capacity in the integrated (wind production and energy storage) form, expressed in terms  of the amount of energy that the participant is capable of “transfer” on a daily basis.</a:t>
            </a:r>
          </a:p>
          <a:p>
            <a:pPr lvl="1" algn="just">
              <a:lnSpc>
                <a:spcPct val="110000"/>
              </a:lnSpc>
            </a:pPr>
            <a:endParaRPr lang="en-GB" sz="1000" b="1" smtClean="0">
              <a:solidFill>
                <a:srgbClr val="333333"/>
              </a:solidFill>
              <a:latin typeface="Arial" charset="0"/>
            </a:endParaRPr>
          </a:p>
          <a:p>
            <a:pPr lvl="1" algn="just">
              <a:lnSpc>
                <a:spcPct val="110000"/>
              </a:lnSpc>
            </a:pPr>
            <a:r>
              <a:rPr lang="en-GB" sz="1800" b="1" smtClean="0">
                <a:solidFill>
                  <a:srgbClr val="333333"/>
                </a:solidFill>
                <a:latin typeface="Arial" charset="0"/>
              </a:rPr>
              <a:t>The offer is weighed by the energy value E, in MWh, that the participant is able to transfer from wind to the storage, normalised by the reference value Eref (MWh) generated by the competitor during 1 hour of operation at nominal power, acc to a function described in the call text (CE).</a:t>
            </a:r>
          </a:p>
          <a:p>
            <a:pPr>
              <a:lnSpc>
                <a:spcPct val="110000"/>
              </a:lnSpc>
            </a:pPr>
            <a:endParaRPr lang="en-GB" sz="1800" b="1" smtClean="0">
              <a:solidFill>
                <a:srgbClr val="333333"/>
              </a:solidFill>
              <a:latin typeface="Arial" charset="0"/>
            </a:endParaRPr>
          </a:p>
        </p:txBody>
      </p:sp>
      <p:sp>
        <p:nvSpPr>
          <p:cNvPr id="32772" name="Text Box 5"/>
          <p:cNvSpPr txBox="1">
            <a:spLocks noChangeArrowheads="1"/>
          </p:cNvSpPr>
          <p:nvPr/>
        </p:nvSpPr>
        <p:spPr bwMode="auto">
          <a:xfrm>
            <a:off x="250825" y="6477000"/>
            <a:ext cx="1371600" cy="304800"/>
          </a:xfrm>
          <a:prstGeom prst="rect">
            <a:avLst/>
          </a:prstGeom>
          <a:noFill/>
          <a:ln w="9525">
            <a:noFill/>
            <a:miter lim="800000"/>
            <a:headEnd/>
            <a:tailEnd/>
          </a:ln>
        </p:spPr>
        <p:txBody>
          <a:bodyPr>
            <a:spAutoFit/>
          </a:bodyPr>
          <a:lstStyle/>
          <a:p>
            <a:pPr eaLnBrk="0" hangingPunct="0">
              <a:spcBef>
                <a:spcPct val="50000"/>
              </a:spcBef>
            </a:pPr>
            <a:r>
              <a:rPr lang="pt-PT" sz="1400">
                <a:solidFill>
                  <a:schemeClr val="bg2"/>
                </a:solidFill>
              </a:rPr>
              <a:t>slide </a:t>
            </a:r>
            <a:fld id="{178F87BD-52CF-4AEB-8C17-DD22D631DE25}" type="slidenum">
              <a:rPr lang="pt-PT" sz="1400">
                <a:solidFill>
                  <a:schemeClr val="bg2"/>
                </a:solidFill>
              </a:rPr>
              <a:pPr eaLnBrk="0" hangingPunct="0">
                <a:spcBef>
                  <a:spcPct val="50000"/>
                </a:spcBef>
              </a:pPr>
              <a:t>28</a:t>
            </a:fld>
            <a:r>
              <a:rPr lang="pt-PT" sz="1400">
                <a:solidFill>
                  <a:schemeClr val="bg2"/>
                </a:solidFill>
              </a:rPr>
              <a:t> de 30</a:t>
            </a:r>
            <a:endParaRPr lang="en-GB" sz="1400">
              <a:solidFill>
                <a:schemeClr val="bg2"/>
              </a:solidFill>
            </a:endParaRPr>
          </a:p>
        </p:txBody>
      </p:sp>
      <p:pic>
        <p:nvPicPr>
          <p:cNvPr id="32773" name="Picture 6"/>
          <p:cNvPicPr>
            <a:picLocks noChangeAspect="1" noChangeArrowheads="1"/>
          </p:cNvPicPr>
          <p:nvPr/>
        </p:nvPicPr>
        <p:blipFill>
          <a:blip r:embed="rId2"/>
          <a:srcRect/>
          <a:stretch>
            <a:fillRect/>
          </a:stretch>
        </p:blipFill>
        <p:spPr bwMode="blackWhite">
          <a:xfrm>
            <a:off x="7054850" y="5857875"/>
            <a:ext cx="1981200" cy="631825"/>
          </a:xfrm>
          <a:prstGeom prst="rect">
            <a:avLst/>
          </a:prstGeom>
          <a:noFill/>
          <a:ln w="9525">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GB" sz="2800" smtClean="0">
                <a:solidFill>
                  <a:srgbClr val="CC3300"/>
                </a:solidFill>
              </a:rPr>
              <a:t>Criteria and sub-criteria</a:t>
            </a:r>
          </a:p>
        </p:txBody>
      </p:sp>
      <p:sp>
        <p:nvSpPr>
          <p:cNvPr id="33795" name="Rectangle 3"/>
          <p:cNvSpPr>
            <a:spLocks noGrp="1" noChangeArrowheads="1"/>
          </p:cNvSpPr>
          <p:nvPr>
            <p:ph type="body" idx="1"/>
          </p:nvPr>
        </p:nvSpPr>
        <p:spPr>
          <a:xfrm>
            <a:off x="838200" y="1981200"/>
            <a:ext cx="7772400" cy="4343400"/>
          </a:xfrm>
        </p:spPr>
        <p:txBody>
          <a:bodyPr/>
          <a:lstStyle/>
          <a:p>
            <a:pPr>
              <a:lnSpc>
                <a:spcPct val="80000"/>
              </a:lnSpc>
              <a:buFontTx/>
              <a:buNone/>
            </a:pPr>
            <a:r>
              <a:rPr lang="en-GB" sz="2600" b="1" smtClean="0">
                <a:solidFill>
                  <a:srgbClr val="008080"/>
                </a:solidFill>
              </a:rPr>
              <a:t>C4. Aditional reactive Power Control</a:t>
            </a:r>
          </a:p>
          <a:p>
            <a:pPr lvl="1" algn="just">
              <a:lnSpc>
                <a:spcPct val="80000"/>
              </a:lnSpc>
            </a:pPr>
            <a:r>
              <a:rPr lang="en-GB" sz="2000" smtClean="0">
                <a:solidFill>
                  <a:srgbClr val="333333"/>
                </a:solidFill>
              </a:rPr>
              <a:t>Added capacity and flexibility in the reactive power control injected  for tg </a:t>
            </a:r>
            <a:r>
              <a:rPr lang="en-GB" sz="2000" smtClean="0">
                <a:solidFill>
                  <a:srgbClr val="333333"/>
                </a:solidFill>
                <a:sym typeface="Symbol" pitchFamily="18" charset="2"/>
              </a:rPr>
              <a:t></a:t>
            </a:r>
            <a:r>
              <a:rPr lang="en-GB" sz="2000" smtClean="0">
                <a:solidFill>
                  <a:srgbClr val="333333"/>
                </a:solidFill>
              </a:rPr>
              <a:t> varying in the interval [-0.2, 0] to be made available by the wind turbines/parks, when required by the TSO.</a:t>
            </a:r>
          </a:p>
          <a:p>
            <a:pPr lvl="1" algn="just">
              <a:lnSpc>
                <a:spcPct val="80000"/>
              </a:lnSpc>
            </a:pPr>
            <a:endParaRPr lang="en-GB" sz="2000" smtClean="0">
              <a:solidFill>
                <a:srgbClr val="008080"/>
              </a:solidFill>
            </a:endParaRPr>
          </a:p>
          <a:p>
            <a:pPr algn="just">
              <a:lnSpc>
                <a:spcPct val="80000"/>
              </a:lnSpc>
              <a:buFontTx/>
              <a:buNone/>
            </a:pPr>
            <a:r>
              <a:rPr lang="en-GB" sz="2600" b="1" smtClean="0">
                <a:solidFill>
                  <a:srgbClr val="008080"/>
                </a:solidFill>
                <a:ea typeface="Arial Unicode MS" pitchFamily="34" charset="-128"/>
                <a:cs typeface="Arial Unicode MS" pitchFamily="34" charset="-128"/>
              </a:rPr>
              <a:t>C5. Participation in the frequency primary regulation</a:t>
            </a:r>
          </a:p>
          <a:p>
            <a:pPr lvl="1" algn="just">
              <a:lnSpc>
                <a:spcPct val="80000"/>
              </a:lnSpc>
            </a:pPr>
            <a:r>
              <a:rPr lang="en-GB" sz="2000" smtClean="0">
                <a:solidFill>
                  <a:srgbClr val="333333"/>
                </a:solidFill>
              </a:rPr>
              <a:t>Offer of the ability of the wind technology to participate with, at least, 5% of “</a:t>
            </a:r>
            <a:r>
              <a:rPr lang="en-GB" sz="2000" i="1" smtClean="0">
                <a:solidFill>
                  <a:srgbClr val="333333"/>
                </a:solidFill>
              </a:rPr>
              <a:t>deload</a:t>
            </a:r>
            <a:r>
              <a:rPr lang="en-GB" sz="2000" smtClean="0">
                <a:solidFill>
                  <a:srgbClr val="333333"/>
                </a:solidFill>
              </a:rPr>
              <a:t>”, when required by the system operator, for primary frequency regulation.</a:t>
            </a:r>
          </a:p>
          <a:p>
            <a:pPr lvl="1" algn="just">
              <a:lnSpc>
                <a:spcPct val="80000"/>
              </a:lnSpc>
            </a:pPr>
            <a:endParaRPr lang="en-GB" sz="2000" smtClean="0">
              <a:solidFill>
                <a:srgbClr val="333333"/>
              </a:solidFill>
            </a:endParaRPr>
          </a:p>
          <a:p>
            <a:pPr lvl="1" algn="just">
              <a:lnSpc>
                <a:spcPct val="80000"/>
              </a:lnSpc>
            </a:pPr>
            <a:r>
              <a:rPr lang="en-GB" sz="2000" smtClean="0">
                <a:solidFill>
                  <a:srgbClr val="333333"/>
                </a:solidFill>
              </a:rPr>
              <a:t>This sub-criteria is valued acc to the percentage of deload offered by the competitor..</a:t>
            </a:r>
          </a:p>
        </p:txBody>
      </p:sp>
      <p:sp>
        <p:nvSpPr>
          <p:cNvPr id="33796" name="Text Box 5"/>
          <p:cNvSpPr txBox="1">
            <a:spLocks noChangeArrowheads="1"/>
          </p:cNvSpPr>
          <p:nvPr/>
        </p:nvSpPr>
        <p:spPr bwMode="auto">
          <a:xfrm>
            <a:off x="250825" y="6477000"/>
            <a:ext cx="1371600" cy="304800"/>
          </a:xfrm>
          <a:prstGeom prst="rect">
            <a:avLst/>
          </a:prstGeom>
          <a:noFill/>
          <a:ln w="9525">
            <a:noFill/>
            <a:miter lim="800000"/>
            <a:headEnd/>
            <a:tailEnd/>
          </a:ln>
        </p:spPr>
        <p:txBody>
          <a:bodyPr>
            <a:spAutoFit/>
          </a:bodyPr>
          <a:lstStyle/>
          <a:p>
            <a:pPr eaLnBrk="0" hangingPunct="0">
              <a:spcBef>
                <a:spcPct val="50000"/>
              </a:spcBef>
            </a:pPr>
            <a:r>
              <a:rPr lang="pt-PT" sz="1400">
                <a:solidFill>
                  <a:schemeClr val="bg2"/>
                </a:solidFill>
              </a:rPr>
              <a:t>slide </a:t>
            </a:r>
            <a:fld id="{467CD850-8658-4A26-980B-C1D79948525E}" type="slidenum">
              <a:rPr lang="pt-PT" sz="1400">
                <a:solidFill>
                  <a:schemeClr val="bg2"/>
                </a:solidFill>
              </a:rPr>
              <a:pPr eaLnBrk="0" hangingPunct="0">
                <a:spcBef>
                  <a:spcPct val="50000"/>
                </a:spcBef>
              </a:pPr>
              <a:t>29</a:t>
            </a:fld>
            <a:r>
              <a:rPr lang="pt-PT" sz="1400">
                <a:solidFill>
                  <a:schemeClr val="bg2"/>
                </a:solidFill>
              </a:rPr>
              <a:t> de 30</a:t>
            </a:r>
            <a:endParaRPr lang="en-GB" sz="1400">
              <a:solidFill>
                <a:schemeClr val="bg2"/>
              </a:solidFill>
            </a:endParaRPr>
          </a:p>
        </p:txBody>
      </p:sp>
      <p:pic>
        <p:nvPicPr>
          <p:cNvPr id="33797" name="Picture 6"/>
          <p:cNvPicPr>
            <a:picLocks noChangeAspect="1" noChangeArrowheads="1"/>
          </p:cNvPicPr>
          <p:nvPr/>
        </p:nvPicPr>
        <p:blipFill>
          <a:blip r:embed="rId2"/>
          <a:srcRect/>
          <a:stretch>
            <a:fillRect/>
          </a:stretch>
        </p:blipFill>
        <p:spPr bwMode="blackWhite">
          <a:xfrm>
            <a:off x="7054850" y="5857875"/>
            <a:ext cx="1981200" cy="631825"/>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2"/>
          <p:cNvSpPr>
            <a:spLocks noGrp="1" noChangeArrowheads="1"/>
          </p:cNvSpPr>
          <p:nvPr>
            <p:ph type="body" idx="1"/>
          </p:nvPr>
        </p:nvSpPr>
        <p:spPr>
          <a:xfrm>
            <a:off x="827088" y="2060575"/>
            <a:ext cx="7521575" cy="4032250"/>
          </a:xfrm>
        </p:spPr>
        <p:txBody>
          <a:bodyPr/>
          <a:lstStyle/>
          <a:p>
            <a:pPr marL="812800" indent="-812800">
              <a:lnSpc>
                <a:spcPct val="130000"/>
              </a:lnSpc>
              <a:buFontTx/>
              <a:buAutoNum type="alphaUcPeriod"/>
              <a:defRPr/>
            </a:pPr>
            <a:r>
              <a:rPr lang="en-US" sz="2400">
                <a:latin typeface="Arial Black" pitchFamily="34" charset="0"/>
              </a:rPr>
              <a:t> </a:t>
            </a:r>
            <a:r>
              <a:rPr lang="en-US" sz="2400" u="sng">
                <a:solidFill>
                  <a:srgbClr val="008080"/>
                </a:solidFill>
                <a:effectLst>
                  <a:outerShdw blurRad="38100" dist="38100" dir="2700000" algn="tl">
                    <a:srgbClr val="C0C0C0"/>
                  </a:outerShdw>
                </a:effectLst>
                <a:latin typeface="Arial Black" pitchFamily="34" charset="0"/>
              </a:rPr>
              <a:t>Limited Capacity</a:t>
            </a:r>
            <a:r>
              <a:rPr lang="en-US" sz="2400">
                <a:solidFill>
                  <a:srgbClr val="008080"/>
                </a:solidFill>
                <a:latin typeface="Arial Black" pitchFamily="34" charset="0"/>
              </a:rPr>
              <a:t> </a:t>
            </a:r>
            <a:r>
              <a:rPr lang="en-US" sz="2400">
                <a:latin typeface="Arial Black" pitchFamily="34" charset="0"/>
              </a:rPr>
              <a:t>of the Grid </a:t>
            </a:r>
          </a:p>
          <a:p>
            <a:pPr marL="812800" indent="-812800">
              <a:lnSpc>
                <a:spcPct val="130000"/>
              </a:lnSpc>
              <a:buFontTx/>
              <a:buAutoNum type="alphaUcPeriod"/>
              <a:defRPr/>
            </a:pPr>
            <a:endParaRPr lang="en-US" sz="900">
              <a:latin typeface="Arial Black" pitchFamily="34" charset="0"/>
            </a:endParaRPr>
          </a:p>
          <a:p>
            <a:pPr marL="812800" indent="-812800">
              <a:lnSpc>
                <a:spcPct val="130000"/>
              </a:lnSpc>
              <a:buFontTx/>
              <a:buAutoNum type="alphaUcPeriod"/>
              <a:defRPr/>
            </a:pPr>
            <a:r>
              <a:rPr lang="en-US" sz="2400">
                <a:latin typeface="Arial Black" pitchFamily="34" charset="0"/>
              </a:rPr>
              <a:t>Wind doesn’t offer </a:t>
            </a:r>
            <a:r>
              <a:rPr lang="en-US" sz="2400" u="sng">
                <a:solidFill>
                  <a:srgbClr val="008080"/>
                </a:solidFill>
                <a:effectLst>
                  <a:outerShdw blurRad="38100" dist="38100" dir="2700000" algn="tl">
                    <a:srgbClr val="C0C0C0"/>
                  </a:outerShdw>
                </a:effectLst>
                <a:latin typeface="Arial Black" pitchFamily="34" charset="0"/>
              </a:rPr>
              <a:t>Security of Supply</a:t>
            </a:r>
            <a:r>
              <a:rPr lang="en-US" sz="2400">
                <a:latin typeface="Arial Black" pitchFamily="34" charset="0"/>
              </a:rPr>
              <a:t> and impacts on Power Unit Scheduling</a:t>
            </a:r>
          </a:p>
          <a:p>
            <a:pPr marL="812800" indent="-812800">
              <a:lnSpc>
                <a:spcPct val="130000"/>
              </a:lnSpc>
              <a:buFontTx/>
              <a:buAutoNum type="alphaUcPeriod"/>
              <a:defRPr/>
            </a:pPr>
            <a:endParaRPr lang="en-US" sz="900">
              <a:latin typeface="Arial Black" pitchFamily="34" charset="0"/>
            </a:endParaRPr>
          </a:p>
          <a:p>
            <a:pPr marL="812800" indent="-812800">
              <a:lnSpc>
                <a:spcPct val="130000"/>
              </a:lnSpc>
              <a:buFontTx/>
              <a:buNone/>
              <a:defRPr/>
            </a:pPr>
            <a:r>
              <a:rPr lang="en-US" sz="2400">
                <a:latin typeface="Arial Black" pitchFamily="34" charset="0"/>
              </a:rPr>
              <a:t>C.  	If a system already has a significant amount of RES, wind integration in large amounts may produce Energy Congestion / </a:t>
            </a:r>
            <a:r>
              <a:rPr lang="en-US" sz="2400" u="sng">
                <a:solidFill>
                  <a:srgbClr val="008080"/>
                </a:solidFill>
                <a:effectLst>
                  <a:outerShdw blurRad="38100" dist="38100" dir="2700000" algn="tl">
                    <a:srgbClr val="C0C0C0"/>
                  </a:outerShdw>
                </a:effectLst>
                <a:latin typeface="Arial Black" pitchFamily="34" charset="0"/>
              </a:rPr>
              <a:t>Surplus Management</a:t>
            </a:r>
          </a:p>
        </p:txBody>
      </p:sp>
      <p:sp>
        <p:nvSpPr>
          <p:cNvPr id="9219" name="Rectangle 3"/>
          <p:cNvSpPr>
            <a:spLocks noChangeArrowheads="1"/>
          </p:cNvSpPr>
          <p:nvPr/>
        </p:nvSpPr>
        <p:spPr bwMode="auto">
          <a:xfrm>
            <a:off x="1012825" y="765175"/>
            <a:ext cx="7483475" cy="381000"/>
          </a:xfrm>
          <a:prstGeom prst="rect">
            <a:avLst/>
          </a:prstGeom>
          <a:noFill/>
          <a:ln w="9525">
            <a:noFill/>
            <a:miter lim="800000"/>
            <a:headEnd/>
            <a:tailEnd/>
          </a:ln>
        </p:spPr>
        <p:txBody>
          <a:bodyPr anchor="ctr"/>
          <a:lstStyle/>
          <a:p>
            <a:pPr algn="r" eaLnBrk="0" hangingPunct="0"/>
            <a:r>
              <a:rPr lang="en-US" sz="2800">
                <a:solidFill>
                  <a:srgbClr val="CC3300"/>
                </a:solidFill>
                <a:latin typeface="Arial Black" pitchFamily="34" charset="0"/>
              </a:rPr>
              <a:t>Common Technical Barriers to High Wind Penetration</a:t>
            </a:r>
            <a:endParaRPr lang="en-GB" sz="2800">
              <a:solidFill>
                <a:srgbClr val="CC3300"/>
              </a:solidFill>
              <a:latin typeface="Arial Black" pitchFamily="34" charset="0"/>
            </a:endParaRPr>
          </a:p>
        </p:txBody>
      </p:sp>
      <p:sp>
        <p:nvSpPr>
          <p:cNvPr id="9220" name="Text Box 4"/>
          <p:cNvSpPr txBox="1">
            <a:spLocks noChangeArrowheads="1"/>
          </p:cNvSpPr>
          <p:nvPr/>
        </p:nvSpPr>
        <p:spPr bwMode="auto">
          <a:xfrm>
            <a:off x="0" y="6548438"/>
            <a:ext cx="1371600" cy="304800"/>
          </a:xfrm>
          <a:prstGeom prst="rect">
            <a:avLst/>
          </a:prstGeom>
          <a:noFill/>
          <a:ln w="9525">
            <a:noFill/>
            <a:miter lim="800000"/>
            <a:headEnd/>
            <a:tailEnd/>
          </a:ln>
        </p:spPr>
        <p:txBody>
          <a:bodyPr>
            <a:spAutoFit/>
          </a:bodyPr>
          <a:lstStyle/>
          <a:p>
            <a:pPr eaLnBrk="0" hangingPunct="0">
              <a:spcBef>
                <a:spcPct val="50000"/>
              </a:spcBef>
            </a:pPr>
            <a:r>
              <a:rPr lang="en-GB" sz="1400">
                <a:solidFill>
                  <a:srgbClr val="F8F8F8"/>
                </a:solidFill>
              </a:rPr>
              <a:t>slide </a:t>
            </a:r>
            <a:fld id="{76F96FAD-02EE-493C-AA51-D2E54F649AEC}" type="slidenum">
              <a:rPr lang="en-GB" sz="1400">
                <a:solidFill>
                  <a:srgbClr val="F8F8F8"/>
                </a:solidFill>
              </a:rPr>
              <a:pPr eaLnBrk="0" hangingPunct="0">
                <a:spcBef>
                  <a:spcPct val="50000"/>
                </a:spcBef>
              </a:pPr>
              <a:t>3</a:t>
            </a:fld>
            <a:r>
              <a:rPr lang="en-GB" sz="1400">
                <a:solidFill>
                  <a:srgbClr val="F8F8F8"/>
                </a:solidFill>
              </a:rPr>
              <a:t> of 19</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GB" sz="2800" smtClean="0">
                <a:solidFill>
                  <a:srgbClr val="CC3300"/>
                </a:solidFill>
              </a:rPr>
              <a:t>Criteria and sub-criteria</a:t>
            </a:r>
          </a:p>
        </p:txBody>
      </p:sp>
      <p:sp>
        <p:nvSpPr>
          <p:cNvPr id="34819" name="Rectangle 3"/>
          <p:cNvSpPr>
            <a:spLocks noGrp="1" noChangeArrowheads="1"/>
          </p:cNvSpPr>
          <p:nvPr>
            <p:ph type="body" idx="1"/>
          </p:nvPr>
        </p:nvSpPr>
        <p:spPr>
          <a:xfrm>
            <a:off x="914400" y="2514600"/>
            <a:ext cx="7772400" cy="3581400"/>
          </a:xfrm>
        </p:spPr>
        <p:txBody>
          <a:bodyPr/>
          <a:lstStyle/>
          <a:p>
            <a:pPr algn="just">
              <a:buFontTx/>
              <a:buNone/>
            </a:pPr>
            <a:r>
              <a:rPr lang="en-GB" sz="2600" b="1" smtClean="0">
                <a:solidFill>
                  <a:srgbClr val="008080"/>
                </a:solidFill>
                <a:ea typeface="Arial Unicode MS" pitchFamily="34" charset="-128"/>
                <a:cs typeface="Arial Unicode MS" pitchFamily="34" charset="-128"/>
              </a:rPr>
              <a:t>D. Support to Innovation in the Wind Energy Domain</a:t>
            </a:r>
          </a:p>
          <a:p>
            <a:pPr algn="just">
              <a:buFontTx/>
              <a:buNone/>
            </a:pPr>
            <a:endParaRPr lang="en-GB" sz="2600" b="1" smtClean="0">
              <a:solidFill>
                <a:srgbClr val="008080"/>
              </a:solidFill>
              <a:ea typeface="Arial Unicode MS" pitchFamily="34" charset="-128"/>
              <a:cs typeface="Arial Unicode MS" pitchFamily="34" charset="-128"/>
            </a:endParaRPr>
          </a:p>
          <a:p>
            <a:pPr lvl="1" algn="just"/>
            <a:r>
              <a:rPr lang="en-GB" sz="2000" smtClean="0">
                <a:solidFill>
                  <a:srgbClr val="333333"/>
                </a:solidFill>
              </a:rPr>
              <a:t>This criteria weights the value of incentives and support to innovation (in the form of a fund) to attribute by the participant in the 4 years after the signature of the concession’s contract, (1 point by each 250 thousand euros, with an upper limit of 100 points.</a:t>
            </a:r>
            <a:r>
              <a:rPr lang="en-GB" smtClean="0">
                <a:solidFill>
                  <a:srgbClr val="333333"/>
                </a:solidFill>
              </a:rPr>
              <a:t> </a:t>
            </a:r>
          </a:p>
        </p:txBody>
      </p:sp>
      <p:sp>
        <p:nvSpPr>
          <p:cNvPr id="34820" name="Text Box 5"/>
          <p:cNvSpPr txBox="1">
            <a:spLocks noChangeArrowheads="1"/>
          </p:cNvSpPr>
          <p:nvPr/>
        </p:nvSpPr>
        <p:spPr bwMode="auto">
          <a:xfrm>
            <a:off x="250825" y="6477000"/>
            <a:ext cx="1371600" cy="304800"/>
          </a:xfrm>
          <a:prstGeom prst="rect">
            <a:avLst/>
          </a:prstGeom>
          <a:noFill/>
          <a:ln w="9525">
            <a:noFill/>
            <a:miter lim="800000"/>
            <a:headEnd/>
            <a:tailEnd/>
          </a:ln>
        </p:spPr>
        <p:txBody>
          <a:bodyPr>
            <a:spAutoFit/>
          </a:bodyPr>
          <a:lstStyle/>
          <a:p>
            <a:pPr eaLnBrk="0" hangingPunct="0">
              <a:spcBef>
                <a:spcPct val="50000"/>
              </a:spcBef>
            </a:pPr>
            <a:r>
              <a:rPr lang="pt-PT" sz="1400">
                <a:solidFill>
                  <a:schemeClr val="bg2"/>
                </a:solidFill>
              </a:rPr>
              <a:t>slide </a:t>
            </a:r>
            <a:fld id="{4D8206BD-0583-4052-84A9-F53F5C167BC2}" type="slidenum">
              <a:rPr lang="pt-PT" sz="1400">
                <a:solidFill>
                  <a:schemeClr val="bg2"/>
                </a:solidFill>
              </a:rPr>
              <a:pPr eaLnBrk="0" hangingPunct="0">
                <a:spcBef>
                  <a:spcPct val="50000"/>
                </a:spcBef>
              </a:pPr>
              <a:t>30</a:t>
            </a:fld>
            <a:r>
              <a:rPr lang="pt-PT" sz="1400">
                <a:solidFill>
                  <a:schemeClr val="bg2"/>
                </a:solidFill>
              </a:rPr>
              <a:t> de 30</a:t>
            </a:r>
            <a:endParaRPr lang="en-GB" sz="1400">
              <a:solidFill>
                <a:schemeClr val="bg2"/>
              </a:solidFill>
            </a:endParaRPr>
          </a:p>
        </p:txBody>
      </p:sp>
      <p:pic>
        <p:nvPicPr>
          <p:cNvPr id="34821" name="Picture 6"/>
          <p:cNvPicPr>
            <a:picLocks noChangeAspect="1" noChangeArrowheads="1"/>
          </p:cNvPicPr>
          <p:nvPr/>
        </p:nvPicPr>
        <p:blipFill>
          <a:blip r:embed="rId2"/>
          <a:srcRect/>
          <a:stretch>
            <a:fillRect/>
          </a:stretch>
        </p:blipFill>
        <p:spPr bwMode="blackWhite">
          <a:xfrm>
            <a:off x="7054850" y="5857875"/>
            <a:ext cx="1981200" cy="631825"/>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pt-PT" sz="2800" smtClean="0">
                <a:solidFill>
                  <a:srgbClr val="CC3300"/>
                </a:solidFill>
              </a:rPr>
              <a:t>Weights - Phase A</a:t>
            </a:r>
            <a:r>
              <a:rPr lang="en-GB" sz="4400" smtClean="0"/>
              <a:t> </a:t>
            </a:r>
          </a:p>
        </p:txBody>
      </p:sp>
      <p:sp>
        <p:nvSpPr>
          <p:cNvPr id="35843" name="Rectangle 3"/>
          <p:cNvSpPr>
            <a:spLocks noGrp="1" noChangeArrowheads="1"/>
          </p:cNvSpPr>
          <p:nvPr>
            <p:ph type="body" idx="1"/>
          </p:nvPr>
        </p:nvSpPr>
        <p:spPr/>
        <p:txBody>
          <a:bodyPr/>
          <a:lstStyle/>
          <a:p>
            <a:pPr>
              <a:buFontTx/>
              <a:buNone/>
            </a:pPr>
            <a:r>
              <a:rPr lang="pt-PT" smtClean="0"/>
              <a:t> </a:t>
            </a:r>
            <a:endParaRPr lang="en-GB" smtClean="0"/>
          </a:p>
        </p:txBody>
      </p:sp>
      <p:pic>
        <p:nvPicPr>
          <p:cNvPr id="35844" name="Picture 4"/>
          <p:cNvPicPr>
            <a:picLocks noChangeAspect="1" noChangeArrowheads="1"/>
          </p:cNvPicPr>
          <p:nvPr/>
        </p:nvPicPr>
        <p:blipFill>
          <a:blip r:embed="rId2"/>
          <a:srcRect/>
          <a:stretch>
            <a:fillRect/>
          </a:stretch>
        </p:blipFill>
        <p:spPr bwMode="auto">
          <a:xfrm>
            <a:off x="1905000" y="1295400"/>
            <a:ext cx="5715000" cy="5129213"/>
          </a:xfrm>
          <a:prstGeom prst="rect">
            <a:avLst/>
          </a:prstGeom>
          <a:noFill/>
          <a:ln w="9525">
            <a:noFill/>
            <a:miter lim="800000"/>
            <a:headEnd/>
            <a:tailEnd/>
          </a:ln>
        </p:spPr>
      </p:pic>
      <p:sp>
        <p:nvSpPr>
          <p:cNvPr id="35845" name="Line 5"/>
          <p:cNvSpPr>
            <a:spLocks noChangeShapeType="1"/>
          </p:cNvSpPr>
          <p:nvPr/>
        </p:nvSpPr>
        <p:spPr bwMode="auto">
          <a:xfrm>
            <a:off x="7620000" y="1600200"/>
            <a:ext cx="0" cy="4648200"/>
          </a:xfrm>
          <a:prstGeom prst="line">
            <a:avLst/>
          </a:prstGeom>
          <a:noFill/>
          <a:ln w="38100" cmpd="dbl">
            <a:solidFill>
              <a:schemeClr val="tx1"/>
            </a:solidFill>
            <a:round/>
            <a:headEnd/>
            <a:tailEnd/>
          </a:ln>
        </p:spPr>
        <p:txBody>
          <a:bodyPr/>
          <a:lstStyle/>
          <a:p>
            <a:endParaRPr lang="en-US"/>
          </a:p>
        </p:txBody>
      </p:sp>
      <p:sp>
        <p:nvSpPr>
          <p:cNvPr id="35846" name="Oval 7"/>
          <p:cNvSpPr>
            <a:spLocks noChangeArrowheads="1"/>
          </p:cNvSpPr>
          <p:nvPr/>
        </p:nvSpPr>
        <p:spPr bwMode="auto">
          <a:xfrm>
            <a:off x="1800225" y="4508500"/>
            <a:ext cx="6227763" cy="1765300"/>
          </a:xfrm>
          <a:prstGeom prst="ellipse">
            <a:avLst/>
          </a:prstGeom>
          <a:noFill/>
          <a:ln w="69850">
            <a:solidFill>
              <a:schemeClr val="accent1"/>
            </a:solidFill>
            <a:round/>
            <a:headEnd/>
            <a:tailEnd/>
          </a:ln>
        </p:spPr>
        <p:txBody>
          <a:bodyPr wrap="none" anchor="ctr"/>
          <a:lstStyle/>
          <a:p>
            <a:pPr eaLnBrk="0" hangingPunct="0"/>
            <a:endParaRPr lang="pt-PT"/>
          </a:p>
        </p:txBody>
      </p:sp>
      <p:sp>
        <p:nvSpPr>
          <p:cNvPr id="35847" name="Text Box 8"/>
          <p:cNvSpPr txBox="1">
            <a:spLocks noChangeArrowheads="1"/>
          </p:cNvSpPr>
          <p:nvPr/>
        </p:nvSpPr>
        <p:spPr bwMode="auto">
          <a:xfrm>
            <a:off x="250825" y="6477000"/>
            <a:ext cx="1371600" cy="304800"/>
          </a:xfrm>
          <a:prstGeom prst="rect">
            <a:avLst/>
          </a:prstGeom>
          <a:noFill/>
          <a:ln w="9525">
            <a:noFill/>
            <a:miter lim="800000"/>
            <a:headEnd/>
            <a:tailEnd/>
          </a:ln>
        </p:spPr>
        <p:txBody>
          <a:bodyPr>
            <a:spAutoFit/>
          </a:bodyPr>
          <a:lstStyle/>
          <a:p>
            <a:pPr eaLnBrk="0" hangingPunct="0">
              <a:spcBef>
                <a:spcPct val="50000"/>
              </a:spcBef>
            </a:pPr>
            <a:r>
              <a:rPr lang="pt-PT" sz="1400">
                <a:solidFill>
                  <a:schemeClr val="bg2"/>
                </a:solidFill>
              </a:rPr>
              <a:t>slide </a:t>
            </a:r>
            <a:fld id="{A59D30AF-6822-4FAD-891E-61F6B79BDE40}" type="slidenum">
              <a:rPr lang="pt-PT" sz="1400">
                <a:solidFill>
                  <a:schemeClr val="bg2"/>
                </a:solidFill>
              </a:rPr>
              <a:pPr eaLnBrk="0" hangingPunct="0">
                <a:spcBef>
                  <a:spcPct val="50000"/>
                </a:spcBef>
              </a:pPr>
              <a:t>31</a:t>
            </a:fld>
            <a:r>
              <a:rPr lang="pt-PT" sz="1400">
                <a:solidFill>
                  <a:schemeClr val="bg2"/>
                </a:solidFill>
              </a:rPr>
              <a:t> de 30</a:t>
            </a:r>
            <a:endParaRPr lang="en-GB" sz="1400">
              <a:solidFill>
                <a:schemeClr val="bg2"/>
              </a:solidFill>
            </a:endParaRPr>
          </a:p>
        </p:txBody>
      </p:sp>
      <p:pic>
        <p:nvPicPr>
          <p:cNvPr id="35848" name="Picture 9"/>
          <p:cNvPicPr>
            <a:picLocks noChangeAspect="1" noChangeArrowheads="1"/>
          </p:cNvPicPr>
          <p:nvPr/>
        </p:nvPicPr>
        <p:blipFill>
          <a:blip r:embed="rId3"/>
          <a:srcRect/>
          <a:stretch>
            <a:fillRect/>
          </a:stretch>
        </p:blipFill>
        <p:spPr bwMode="blackWhite">
          <a:xfrm>
            <a:off x="7054850" y="5857875"/>
            <a:ext cx="1981200" cy="631825"/>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pt-PT" sz="2800" smtClean="0">
                <a:solidFill>
                  <a:srgbClr val="CC3300"/>
                </a:solidFill>
              </a:rPr>
              <a:t>Weights - Phase B</a:t>
            </a:r>
            <a:endParaRPr lang="en-GB" sz="2800" smtClean="0">
              <a:solidFill>
                <a:srgbClr val="CC3300"/>
              </a:solidFill>
            </a:endParaRPr>
          </a:p>
        </p:txBody>
      </p:sp>
      <p:sp>
        <p:nvSpPr>
          <p:cNvPr id="36867" name="Rectangle 3"/>
          <p:cNvSpPr>
            <a:spLocks noGrp="1" noChangeArrowheads="1"/>
          </p:cNvSpPr>
          <p:nvPr>
            <p:ph type="body" idx="1"/>
          </p:nvPr>
        </p:nvSpPr>
        <p:spPr/>
        <p:txBody>
          <a:bodyPr/>
          <a:lstStyle/>
          <a:p>
            <a:pPr>
              <a:buFontTx/>
              <a:buNone/>
            </a:pPr>
            <a:r>
              <a:rPr lang="pt-PT" smtClean="0"/>
              <a:t> </a:t>
            </a:r>
            <a:endParaRPr lang="en-GB" smtClean="0"/>
          </a:p>
        </p:txBody>
      </p:sp>
      <p:pic>
        <p:nvPicPr>
          <p:cNvPr id="36868" name="Picture 4"/>
          <p:cNvPicPr>
            <a:picLocks noChangeAspect="1" noChangeArrowheads="1"/>
          </p:cNvPicPr>
          <p:nvPr/>
        </p:nvPicPr>
        <p:blipFill>
          <a:blip r:embed="rId2"/>
          <a:srcRect/>
          <a:stretch>
            <a:fillRect/>
          </a:stretch>
        </p:blipFill>
        <p:spPr bwMode="auto">
          <a:xfrm>
            <a:off x="2362200" y="1447800"/>
            <a:ext cx="5440363" cy="4957763"/>
          </a:xfrm>
          <a:prstGeom prst="rect">
            <a:avLst/>
          </a:prstGeom>
          <a:noFill/>
          <a:ln w="9525">
            <a:noFill/>
            <a:miter lim="800000"/>
            <a:headEnd/>
            <a:tailEnd/>
          </a:ln>
        </p:spPr>
      </p:pic>
      <p:sp>
        <p:nvSpPr>
          <p:cNvPr id="36869" name="Line 5"/>
          <p:cNvSpPr>
            <a:spLocks noChangeShapeType="1"/>
          </p:cNvSpPr>
          <p:nvPr/>
        </p:nvSpPr>
        <p:spPr bwMode="auto">
          <a:xfrm>
            <a:off x="7848600" y="1752600"/>
            <a:ext cx="0" cy="4495800"/>
          </a:xfrm>
          <a:prstGeom prst="line">
            <a:avLst/>
          </a:prstGeom>
          <a:noFill/>
          <a:ln w="38100" cmpd="dbl">
            <a:solidFill>
              <a:schemeClr val="tx1"/>
            </a:solidFill>
            <a:round/>
            <a:headEnd/>
            <a:tailEnd/>
          </a:ln>
        </p:spPr>
        <p:txBody>
          <a:bodyPr/>
          <a:lstStyle/>
          <a:p>
            <a:endParaRPr lang="en-US"/>
          </a:p>
        </p:txBody>
      </p:sp>
      <p:sp>
        <p:nvSpPr>
          <p:cNvPr id="36870" name="Oval 7"/>
          <p:cNvSpPr>
            <a:spLocks noChangeArrowheads="1"/>
          </p:cNvSpPr>
          <p:nvPr/>
        </p:nvSpPr>
        <p:spPr bwMode="auto">
          <a:xfrm>
            <a:off x="1800225" y="4652963"/>
            <a:ext cx="6227763" cy="1763712"/>
          </a:xfrm>
          <a:prstGeom prst="ellipse">
            <a:avLst/>
          </a:prstGeom>
          <a:noFill/>
          <a:ln w="69850">
            <a:solidFill>
              <a:schemeClr val="accent1"/>
            </a:solidFill>
            <a:round/>
            <a:headEnd/>
            <a:tailEnd/>
          </a:ln>
        </p:spPr>
        <p:txBody>
          <a:bodyPr wrap="none" anchor="ctr"/>
          <a:lstStyle/>
          <a:p>
            <a:pPr eaLnBrk="0" hangingPunct="0"/>
            <a:endParaRPr lang="pt-PT"/>
          </a:p>
        </p:txBody>
      </p:sp>
      <p:sp>
        <p:nvSpPr>
          <p:cNvPr id="36871" name="Text Box 8"/>
          <p:cNvSpPr txBox="1">
            <a:spLocks noChangeArrowheads="1"/>
          </p:cNvSpPr>
          <p:nvPr/>
        </p:nvSpPr>
        <p:spPr bwMode="auto">
          <a:xfrm>
            <a:off x="250825" y="6477000"/>
            <a:ext cx="1371600" cy="304800"/>
          </a:xfrm>
          <a:prstGeom prst="rect">
            <a:avLst/>
          </a:prstGeom>
          <a:noFill/>
          <a:ln w="9525">
            <a:noFill/>
            <a:miter lim="800000"/>
            <a:headEnd/>
            <a:tailEnd/>
          </a:ln>
        </p:spPr>
        <p:txBody>
          <a:bodyPr>
            <a:spAutoFit/>
          </a:bodyPr>
          <a:lstStyle/>
          <a:p>
            <a:pPr eaLnBrk="0" hangingPunct="0">
              <a:spcBef>
                <a:spcPct val="50000"/>
              </a:spcBef>
            </a:pPr>
            <a:r>
              <a:rPr lang="pt-PT" sz="1400">
                <a:solidFill>
                  <a:schemeClr val="bg2"/>
                </a:solidFill>
              </a:rPr>
              <a:t>slide </a:t>
            </a:r>
            <a:fld id="{076657DD-9753-46F3-8401-D839DF102017}" type="slidenum">
              <a:rPr lang="pt-PT" sz="1400">
                <a:solidFill>
                  <a:schemeClr val="bg2"/>
                </a:solidFill>
              </a:rPr>
              <a:pPr eaLnBrk="0" hangingPunct="0">
                <a:spcBef>
                  <a:spcPct val="50000"/>
                </a:spcBef>
              </a:pPr>
              <a:t>32</a:t>
            </a:fld>
            <a:r>
              <a:rPr lang="pt-PT" sz="1400">
                <a:solidFill>
                  <a:schemeClr val="bg2"/>
                </a:solidFill>
              </a:rPr>
              <a:t> de 30</a:t>
            </a:r>
            <a:endParaRPr lang="en-GB" sz="1400">
              <a:solidFill>
                <a:schemeClr val="bg2"/>
              </a:solidFill>
            </a:endParaRPr>
          </a:p>
        </p:txBody>
      </p:sp>
      <p:pic>
        <p:nvPicPr>
          <p:cNvPr id="36872" name="Picture 9"/>
          <p:cNvPicPr>
            <a:picLocks noChangeAspect="1" noChangeArrowheads="1"/>
          </p:cNvPicPr>
          <p:nvPr/>
        </p:nvPicPr>
        <p:blipFill>
          <a:blip r:embed="rId3"/>
          <a:srcRect/>
          <a:stretch>
            <a:fillRect/>
          </a:stretch>
        </p:blipFill>
        <p:spPr bwMode="blackWhite">
          <a:xfrm>
            <a:off x="7054850" y="5857875"/>
            <a:ext cx="1981200" cy="631825"/>
          </a:xfrm>
          <a:prstGeom prst="rect">
            <a:avLst/>
          </a:prstGeom>
          <a:noFill/>
          <a:ln w="9525">
            <a:noFill/>
            <a:miter lim="800000"/>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n-GB" sz="2800" smtClean="0">
                <a:solidFill>
                  <a:srgbClr val="CC3300"/>
                </a:solidFill>
              </a:rPr>
              <a:t>Final scoring of the proposals</a:t>
            </a:r>
            <a:r>
              <a:rPr lang="en-GB" sz="4400" smtClean="0">
                <a:solidFill>
                  <a:srgbClr val="CC3300"/>
                </a:solidFill>
                <a:latin typeface="Arial Narrow" pitchFamily="34" charset="0"/>
                <a:ea typeface="Arial Unicode MS" pitchFamily="34" charset="-128"/>
                <a:cs typeface="Arial Unicode MS" pitchFamily="34" charset="-128"/>
              </a:rPr>
              <a:t> </a:t>
            </a:r>
          </a:p>
        </p:txBody>
      </p:sp>
      <p:sp>
        <p:nvSpPr>
          <p:cNvPr id="37891" name="Rectangle 3"/>
          <p:cNvSpPr>
            <a:spLocks noGrp="1" noChangeArrowheads="1"/>
          </p:cNvSpPr>
          <p:nvPr>
            <p:ph type="body" idx="1"/>
          </p:nvPr>
        </p:nvSpPr>
        <p:spPr>
          <a:xfrm>
            <a:off x="1066800" y="2438400"/>
            <a:ext cx="7772400" cy="3352800"/>
          </a:xfrm>
        </p:spPr>
        <p:txBody>
          <a:bodyPr/>
          <a:lstStyle/>
          <a:p>
            <a:r>
              <a:rPr lang="en-GB" sz="2400" b="1" u="sng" smtClean="0">
                <a:solidFill>
                  <a:srgbClr val="008080"/>
                </a:solidFill>
              </a:rPr>
              <a:t>Phase A</a:t>
            </a:r>
          </a:p>
          <a:p>
            <a:pPr lvl="1">
              <a:buFont typeface="Wingdings" pitchFamily="2" charset="2"/>
              <a:buChar char="§"/>
            </a:pPr>
            <a:r>
              <a:rPr lang="en-GB" sz="2000" b="1" smtClean="0">
                <a:solidFill>
                  <a:srgbClr val="333333"/>
                </a:solidFill>
                <a:latin typeface="Arial Narrow" pitchFamily="34" charset="0"/>
                <a:ea typeface="Arial Unicode MS" pitchFamily="34" charset="-128"/>
                <a:cs typeface="Arial Unicode MS" pitchFamily="34" charset="-128"/>
              </a:rPr>
              <a:t>P = 0,20 A1 +(0,11 B1 + 0,08 B2 + 0,11 B3 + 0,08 B4 + 0,07 B5) x B6 + 0,1 C1 + 0,025 C2 + 0,075 C3 + 0,025 C4 + 0,025 C5 + 0,1 D1</a:t>
            </a:r>
            <a:r>
              <a:rPr lang="en-GB" b="1" smtClean="0">
                <a:solidFill>
                  <a:srgbClr val="333333"/>
                </a:solidFill>
              </a:rPr>
              <a:t> </a:t>
            </a:r>
          </a:p>
          <a:p>
            <a:pPr lvl="1">
              <a:buFont typeface="Wingdings" pitchFamily="2" charset="2"/>
              <a:buChar char="§"/>
            </a:pPr>
            <a:endParaRPr lang="en-GB" b="1" smtClean="0">
              <a:solidFill>
                <a:srgbClr val="333333"/>
              </a:solidFill>
            </a:endParaRPr>
          </a:p>
          <a:p>
            <a:pPr>
              <a:buFont typeface="Wingdings" pitchFamily="2" charset="2"/>
              <a:buChar char="§"/>
            </a:pPr>
            <a:r>
              <a:rPr lang="en-GB" sz="2400" b="1" u="sng" smtClean="0">
                <a:solidFill>
                  <a:srgbClr val="008080"/>
                </a:solidFill>
              </a:rPr>
              <a:t>Phase B</a:t>
            </a:r>
          </a:p>
          <a:p>
            <a:pPr lvl="1" algn="just">
              <a:buFont typeface="Wingdings" pitchFamily="2" charset="2"/>
              <a:buChar char="§"/>
            </a:pPr>
            <a:r>
              <a:rPr lang="en-GB" sz="2000" b="1" smtClean="0">
                <a:solidFill>
                  <a:srgbClr val="333333"/>
                </a:solidFill>
                <a:latin typeface="Arial Narrow" pitchFamily="34" charset="0"/>
                <a:ea typeface="Arial Unicode MS" pitchFamily="34" charset="-128"/>
                <a:cs typeface="Arial Unicode MS" pitchFamily="34" charset="-128"/>
              </a:rPr>
              <a:t>P = 0,175 A1 +(0,125 B1 + 0,075 B2 + 0,125 B3 + 0,075 B4 + 0,075 B5) x B6 + 0,1 C1 + 0,025 C2 + 0,075 C3 + 0,025 C4 + 0,025 C5 + 0,1 D1</a:t>
            </a:r>
          </a:p>
          <a:p>
            <a:pPr lvl="1">
              <a:buFont typeface="Wingdings" pitchFamily="2" charset="2"/>
              <a:buChar char="§"/>
            </a:pPr>
            <a:endParaRPr lang="en-GB" sz="2000" b="1" smtClean="0">
              <a:solidFill>
                <a:srgbClr val="333333"/>
              </a:solidFill>
              <a:latin typeface="Arial Narrow" pitchFamily="34" charset="0"/>
              <a:ea typeface="Arial Unicode MS" pitchFamily="34" charset="-128"/>
              <a:cs typeface="Arial Unicode MS" pitchFamily="34" charset="-128"/>
            </a:endParaRPr>
          </a:p>
        </p:txBody>
      </p:sp>
      <p:sp>
        <p:nvSpPr>
          <p:cNvPr id="37892" name="Text Box 5"/>
          <p:cNvSpPr txBox="1">
            <a:spLocks noChangeArrowheads="1"/>
          </p:cNvSpPr>
          <p:nvPr/>
        </p:nvSpPr>
        <p:spPr bwMode="auto">
          <a:xfrm>
            <a:off x="250825" y="6477000"/>
            <a:ext cx="1371600" cy="304800"/>
          </a:xfrm>
          <a:prstGeom prst="rect">
            <a:avLst/>
          </a:prstGeom>
          <a:noFill/>
          <a:ln w="9525">
            <a:noFill/>
            <a:miter lim="800000"/>
            <a:headEnd/>
            <a:tailEnd/>
          </a:ln>
        </p:spPr>
        <p:txBody>
          <a:bodyPr>
            <a:spAutoFit/>
          </a:bodyPr>
          <a:lstStyle/>
          <a:p>
            <a:pPr eaLnBrk="0" hangingPunct="0">
              <a:spcBef>
                <a:spcPct val="50000"/>
              </a:spcBef>
            </a:pPr>
            <a:r>
              <a:rPr lang="pt-PT" sz="1400">
                <a:solidFill>
                  <a:schemeClr val="bg2"/>
                </a:solidFill>
              </a:rPr>
              <a:t>slide </a:t>
            </a:r>
            <a:fld id="{949F3E05-4443-49CC-81FE-D0F66F1A7844}" type="slidenum">
              <a:rPr lang="pt-PT" sz="1400">
                <a:solidFill>
                  <a:schemeClr val="bg2"/>
                </a:solidFill>
              </a:rPr>
              <a:pPr eaLnBrk="0" hangingPunct="0">
                <a:spcBef>
                  <a:spcPct val="50000"/>
                </a:spcBef>
              </a:pPr>
              <a:t>33</a:t>
            </a:fld>
            <a:r>
              <a:rPr lang="pt-PT" sz="1400">
                <a:solidFill>
                  <a:schemeClr val="bg2"/>
                </a:solidFill>
              </a:rPr>
              <a:t> de 30</a:t>
            </a:r>
            <a:endParaRPr lang="en-GB" sz="1400">
              <a:solidFill>
                <a:schemeClr val="bg2"/>
              </a:solidFill>
            </a:endParaRPr>
          </a:p>
        </p:txBody>
      </p:sp>
      <p:pic>
        <p:nvPicPr>
          <p:cNvPr id="37893" name="Picture 6"/>
          <p:cNvPicPr>
            <a:picLocks noChangeAspect="1" noChangeArrowheads="1"/>
          </p:cNvPicPr>
          <p:nvPr/>
        </p:nvPicPr>
        <p:blipFill>
          <a:blip r:embed="rId2"/>
          <a:srcRect/>
          <a:stretch>
            <a:fillRect/>
          </a:stretch>
        </p:blipFill>
        <p:spPr bwMode="blackWhite">
          <a:xfrm>
            <a:off x="7054850" y="5857875"/>
            <a:ext cx="1981200" cy="631825"/>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GB" sz="2800" smtClean="0">
                <a:solidFill>
                  <a:srgbClr val="CC3300"/>
                </a:solidFill>
              </a:rPr>
              <a:t>Technical outcome of the call</a:t>
            </a:r>
            <a:endParaRPr lang="en-GB" sz="4400" smtClean="0">
              <a:solidFill>
                <a:srgbClr val="CC3300"/>
              </a:solidFill>
              <a:latin typeface="Arial Narrow" pitchFamily="34" charset="0"/>
              <a:ea typeface="Arial Unicode MS" pitchFamily="34" charset="-128"/>
              <a:cs typeface="Arial Unicode MS" pitchFamily="34" charset="-128"/>
            </a:endParaRPr>
          </a:p>
        </p:txBody>
      </p:sp>
      <p:sp>
        <p:nvSpPr>
          <p:cNvPr id="38915" name="Rectangle 3"/>
          <p:cNvSpPr>
            <a:spLocks noGrp="1" noChangeArrowheads="1"/>
          </p:cNvSpPr>
          <p:nvPr>
            <p:ph type="body" idx="1"/>
          </p:nvPr>
        </p:nvSpPr>
        <p:spPr>
          <a:xfrm>
            <a:off x="900113" y="1233488"/>
            <a:ext cx="7939087" cy="5099050"/>
          </a:xfrm>
        </p:spPr>
        <p:txBody>
          <a:bodyPr/>
          <a:lstStyle/>
          <a:p>
            <a:pPr>
              <a:lnSpc>
                <a:spcPct val="80000"/>
              </a:lnSpc>
              <a:buFontTx/>
              <a:buNone/>
            </a:pPr>
            <a:r>
              <a:rPr lang="en-GB" sz="2800" smtClean="0">
                <a:solidFill>
                  <a:srgbClr val="008080"/>
                </a:solidFill>
                <a:latin typeface="Arial Black" pitchFamily="34" charset="0"/>
              </a:rPr>
              <a:t>Phase A</a:t>
            </a:r>
          </a:p>
          <a:p>
            <a:pPr lvl="1">
              <a:buFont typeface="Wingdings" pitchFamily="2" charset="2"/>
              <a:buChar char="§"/>
            </a:pPr>
            <a:r>
              <a:rPr lang="en-GB" sz="2000" smtClean="0">
                <a:solidFill>
                  <a:srgbClr val="333333"/>
                </a:solidFill>
                <a:latin typeface="Arial Black" pitchFamily="34" charset="0"/>
                <a:ea typeface="Arial Unicode MS" pitchFamily="34" charset="-128"/>
                <a:cs typeface="Arial Unicode MS" pitchFamily="34" charset="-128"/>
              </a:rPr>
              <a:t>1200 MVA contracted, proposal addressed all technical requirement (minimum and volunteer offers)</a:t>
            </a:r>
          </a:p>
          <a:p>
            <a:pPr lvl="2">
              <a:buFont typeface="Wingdings" pitchFamily="2" charset="2"/>
              <a:buChar char="§"/>
            </a:pPr>
            <a:r>
              <a:rPr lang="en-GB" sz="1600" b="1" smtClean="0">
                <a:solidFill>
                  <a:schemeClr val="bg2"/>
                </a:solidFill>
                <a:latin typeface="Arial" charset="0"/>
              </a:rPr>
              <a:t>Two DSO to be installed (one under installation)</a:t>
            </a:r>
          </a:p>
          <a:p>
            <a:pPr lvl="2">
              <a:buFont typeface="Wingdings" pitchFamily="2" charset="2"/>
              <a:buChar char="§"/>
            </a:pPr>
            <a:r>
              <a:rPr lang="en-GB" sz="1600" b="1" smtClean="0">
                <a:solidFill>
                  <a:schemeClr val="bg2"/>
                </a:solidFill>
                <a:latin typeface="Arial" charset="0"/>
              </a:rPr>
              <a:t>1062 MVA added wind generation management,</a:t>
            </a:r>
          </a:p>
          <a:p>
            <a:pPr lvl="2">
              <a:buFont typeface="Wingdings" pitchFamily="2" charset="2"/>
              <a:buChar char="§"/>
            </a:pPr>
            <a:r>
              <a:rPr lang="en-GB" sz="1600" b="1" smtClean="0">
                <a:solidFill>
                  <a:schemeClr val="bg2"/>
                </a:solidFill>
                <a:latin typeface="Arial" charset="0"/>
              </a:rPr>
              <a:t>50 hours of 5% </a:t>
            </a:r>
            <a:r>
              <a:rPr lang="en-GB" sz="1600" b="1" i="1" smtClean="0">
                <a:solidFill>
                  <a:schemeClr val="bg2"/>
                </a:solidFill>
                <a:latin typeface="Arial" charset="0"/>
              </a:rPr>
              <a:t>deload</a:t>
            </a:r>
            <a:r>
              <a:rPr lang="en-GB" sz="1600" b="1" smtClean="0">
                <a:solidFill>
                  <a:schemeClr val="bg2"/>
                </a:solidFill>
                <a:latin typeface="Arial" charset="0"/>
              </a:rPr>
              <a:t>, maximum energy storage in hydro reversible systems, 35 Million Euros in a fund for innovation</a:t>
            </a:r>
          </a:p>
          <a:p>
            <a:pPr lvl="1">
              <a:lnSpc>
                <a:spcPct val="80000"/>
              </a:lnSpc>
              <a:buFont typeface="Wingdings" pitchFamily="2" charset="2"/>
              <a:buChar char="§"/>
            </a:pPr>
            <a:endParaRPr lang="en-GB" sz="800" b="1" smtClean="0">
              <a:solidFill>
                <a:schemeClr val="bg2"/>
              </a:solidFill>
              <a:latin typeface="Arial" charset="0"/>
            </a:endParaRPr>
          </a:p>
          <a:p>
            <a:pPr>
              <a:lnSpc>
                <a:spcPct val="80000"/>
              </a:lnSpc>
              <a:buFont typeface="Wingdings" pitchFamily="2" charset="2"/>
              <a:buNone/>
            </a:pPr>
            <a:r>
              <a:rPr lang="en-GB" sz="2800" smtClean="0">
                <a:solidFill>
                  <a:srgbClr val="008080"/>
                </a:solidFill>
                <a:latin typeface="Arial Black" pitchFamily="34" charset="0"/>
              </a:rPr>
              <a:t>Phase B</a:t>
            </a:r>
          </a:p>
          <a:p>
            <a:pPr lvl="1">
              <a:buFont typeface="Wingdings" pitchFamily="2" charset="2"/>
              <a:buChar char="§"/>
            </a:pPr>
            <a:r>
              <a:rPr lang="en-GB" sz="2000" smtClean="0">
                <a:solidFill>
                  <a:srgbClr val="333333"/>
                </a:solidFill>
                <a:latin typeface="Arial Black" pitchFamily="34" charset="0"/>
                <a:ea typeface="Arial Unicode MS" pitchFamily="34" charset="-128"/>
                <a:cs typeface="Arial Unicode MS" pitchFamily="34" charset="-128"/>
              </a:rPr>
              <a:t>400 MVA contracted, proposal addressed all technical requirement (minimum and volunteer offers)</a:t>
            </a:r>
          </a:p>
          <a:p>
            <a:pPr lvl="2">
              <a:buFont typeface="Wingdings" pitchFamily="2" charset="2"/>
              <a:buChar char="§"/>
            </a:pPr>
            <a:r>
              <a:rPr lang="en-GB" sz="1600" b="1" smtClean="0">
                <a:solidFill>
                  <a:schemeClr val="bg2"/>
                </a:solidFill>
                <a:latin typeface="Arial" charset="0"/>
              </a:rPr>
              <a:t>One DSO to be installed</a:t>
            </a:r>
          </a:p>
          <a:p>
            <a:pPr lvl="2">
              <a:buFont typeface="Wingdings" pitchFamily="2" charset="2"/>
              <a:buChar char="§"/>
            </a:pPr>
            <a:r>
              <a:rPr lang="en-GB" sz="1600" b="1" smtClean="0">
                <a:solidFill>
                  <a:schemeClr val="bg2"/>
                </a:solidFill>
                <a:latin typeface="Arial" charset="0"/>
              </a:rPr>
              <a:t>465 MVA added wind generation management, </a:t>
            </a:r>
          </a:p>
          <a:p>
            <a:pPr lvl="2">
              <a:buFont typeface="Wingdings" pitchFamily="2" charset="2"/>
              <a:buChar char="§"/>
            </a:pPr>
            <a:r>
              <a:rPr lang="en-GB" sz="1600" b="1" smtClean="0">
                <a:solidFill>
                  <a:schemeClr val="bg2"/>
                </a:solidFill>
                <a:latin typeface="Arial" charset="0"/>
              </a:rPr>
              <a:t>50 hours of 5% </a:t>
            </a:r>
            <a:r>
              <a:rPr lang="en-GB" sz="1600" b="1" i="1" smtClean="0">
                <a:solidFill>
                  <a:schemeClr val="bg2"/>
                </a:solidFill>
                <a:latin typeface="Arial" charset="0"/>
              </a:rPr>
              <a:t>deload</a:t>
            </a:r>
            <a:r>
              <a:rPr lang="en-GB" sz="1600" b="1" smtClean="0">
                <a:solidFill>
                  <a:schemeClr val="bg2"/>
                </a:solidFill>
                <a:latin typeface="Arial" charset="0"/>
              </a:rPr>
              <a:t>, maximum storage in hydro reversible systems, 35 Mill Euros in a fund for innovation</a:t>
            </a:r>
            <a:endParaRPr lang="en-GB" sz="1400" b="1" smtClean="0">
              <a:solidFill>
                <a:schemeClr val="bg2"/>
              </a:solidFill>
              <a:latin typeface="Arial" charset="0"/>
              <a:ea typeface="Arial Unicode MS" pitchFamily="34" charset="-128"/>
              <a:cs typeface="Arial Unicode MS" pitchFamily="34" charset="-128"/>
            </a:endParaRPr>
          </a:p>
        </p:txBody>
      </p:sp>
      <p:sp>
        <p:nvSpPr>
          <p:cNvPr id="38916" name="Text Box 4"/>
          <p:cNvSpPr txBox="1">
            <a:spLocks noChangeArrowheads="1"/>
          </p:cNvSpPr>
          <p:nvPr/>
        </p:nvSpPr>
        <p:spPr bwMode="auto">
          <a:xfrm>
            <a:off x="250825" y="6477000"/>
            <a:ext cx="1371600" cy="304800"/>
          </a:xfrm>
          <a:prstGeom prst="rect">
            <a:avLst/>
          </a:prstGeom>
          <a:noFill/>
          <a:ln w="9525">
            <a:noFill/>
            <a:miter lim="800000"/>
            <a:headEnd/>
            <a:tailEnd/>
          </a:ln>
        </p:spPr>
        <p:txBody>
          <a:bodyPr>
            <a:spAutoFit/>
          </a:bodyPr>
          <a:lstStyle/>
          <a:p>
            <a:pPr eaLnBrk="0" hangingPunct="0">
              <a:spcBef>
                <a:spcPct val="50000"/>
              </a:spcBef>
            </a:pPr>
            <a:r>
              <a:rPr lang="pt-PT" sz="1400">
                <a:solidFill>
                  <a:schemeClr val="bg2"/>
                </a:solidFill>
              </a:rPr>
              <a:t>slide </a:t>
            </a:r>
            <a:fld id="{7D4FEABA-A2AA-4309-AF45-F4463050920C}" type="slidenum">
              <a:rPr lang="pt-PT" sz="1400">
                <a:solidFill>
                  <a:schemeClr val="bg2"/>
                </a:solidFill>
              </a:rPr>
              <a:pPr eaLnBrk="0" hangingPunct="0">
                <a:spcBef>
                  <a:spcPct val="50000"/>
                </a:spcBef>
              </a:pPr>
              <a:t>34</a:t>
            </a:fld>
            <a:r>
              <a:rPr lang="pt-PT" sz="1400">
                <a:solidFill>
                  <a:schemeClr val="bg2"/>
                </a:solidFill>
              </a:rPr>
              <a:t> de 30</a:t>
            </a:r>
            <a:endParaRPr lang="en-GB" sz="1400">
              <a:solidFill>
                <a:schemeClr val="bg2"/>
              </a:solidFill>
            </a:endParaRPr>
          </a:p>
        </p:txBody>
      </p:sp>
      <p:pic>
        <p:nvPicPr>
          <p:cNvPr id="38917" name="Picture 5"/>
          <p:cNvPicPr>
            <a:picLocks noChangeAspect="1" noChangeArrowheads="1"/>
          </p:cNvPicPr>
          <p:nvPr/>
        </p:nvPicPr>
        <p:blipFill>
          <a:blip r:embed="rId2"/>
          <a:srcRect/>
          <a:stretch>
            <a:fillRect/>
          </a:stretch>
        </p:blipFill>
        <p:spPr bwMode="blackWhite">
          <a:xfrm>
            <a:off x="7054850" y="5857875"/>
            <a:ext cx="1981200" cy="631825"/>
          </a:xfrm>
          <a:prstGeom prst="rect">
            <a:avLst/>
          </a:prstGeom>
          <a:noFill/>
          <a:ln w="9525">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GB" sz="2800" smtClean="0">
                <a:solidFill>
                  <a:srgbClr val="CC3300"/>
                </a:solidFill>
              </a:rPr>
              <a:t>Other outcomes of the call</a:t>
            </a:r>
            <a:endParaRPr lang="en-GB" sz="4400" smtClean="0">
              <a:solidFill>
                <a:srgbClr val="CC3300"/>
              </a:solidFill>
              <a:latin typeface="Arial Narrow" pitchFamily="34" charset="0"/>
              <a:ea typeface="Arial Unicode MS" pitchFamily="34" charset="-128"/>
              <a:cs typeface="Arial Unicode MS" pitchFamily="34" charset="-128"/>
            </a:endParaRPr>
          </a:p>
        </p:txBody>
      </p:sp>
      <p:sp>
        <p:nvSpPr>
          <p:cNvPr id="39939" name="Rectangle 3"/>
          <p:cNvSpPr>
            <a:spLocks noGrp="1" noChangeArrowheads="1"/>
          </p:cNvSpPr>
          <p:nvPr>
            <p:ph type="body" idx="1"/>
          </p:nvPr>
        </p:nvSpPr>
        <p:spPr>
          <a:xfrm>
            <a:off x="900113" y="2276475"/>
            <a:ext cx="7939087" cy="4056063"/>
          </a:xfrm>
        </p:spPr>
        <p:txBody>
          <a:bodyPr/>
          <a:lstStyle/>
          <a:p>
            <a:pPr marL="0" indent="0">
              <a:lnSpc>
                <a:spcPct val="80000"/>
              </a:lnSpc>
              <a:buFontTx/>
              <a:buNone/>
            </a:pPr>
            <a:r>
              <a:rPr lang="en-GB" sz="2800" smtClean="0">
                <a:latin typeface="Arial Black" pitchFamily="34" charset="0"/>
              </a:rPr>
              <a:t>Several new industrial wind units</a:t>
            </a:r>
          </a:p>
          <a:p>
            <a:pPr marL="0" indent="0">
              <a:lnSpc>
                <a:spcPct val="80000"/>
              </a:lnSpc>
              <a:buFontTx/>
              <a:buNone/>
            </a:pPr>
            <a:endParaRPr lang="en-GB" sz="2800" smtClean="0">
              <a:solidFill>
                <a:srgbClr val="008080"/>
              </a:solidFill>
              <a:latin typeface="Arial Black" pitchFamily="34" charset="0"/>
            </a:endParaRPr>
          </a:p>
          <a:p>
            <a:pPr marL="0" indent="0">
              <a:lnSpc>
                <a:spcPct val="80000"/>
              </a:lnSpc>
              <a:buFontTx/>
              <a:buNone/>
            </a:pPr>
            <a:r>
              <a:rPr lang="en-GB" sz="2800" smtClean="0">
                <a:latin typeface="Arial Black" pitchFamily="34" charset="0"/>
              </a:rPr>
              <a:t>A wind technology industrial cluster exists now in Portugal,</a:t>
            </a:r>
            <a:r>
              <a:rPr lang="en-GB" sz="2800" smtClean="0">
                <a:solidFill>
                  <a:srgbClr val="008080"/>
                </a:solidFill>
                <a:latin typeface="Arial Black" pitchFamily="34" charset="0"/>
              </a:rPr>
              <a:t> 	</a:t>
            </a:r>
          </a:p>
          <a:p>
            <a:pPr marL="0" indent="0">
              <a:lnSpc>
                <a:spcPct val="80000"/>
              </a:lnSpc>
              <a:buFontTx/>
              <a:buNone/>
            </a:pPr>
            <a:r>
              <a:rPr lang="en-GB" sz="2800" smtClean="0">
                <a:solidFill>
                  <a:srgbClr val="008080"/>
                </a:solidFill>
                <a:latin typeface="Arial Black" pitchFamily="34" charset="0"/>
              </a:rPr>
              <a:t>	</a:t>
            </a:r>
          </a:p>
          <a:p>
            <a:pPr marL="0" indent="0">
              <a:lnSpc>
                <a:spcPct val="80000"/>
              </a:lnSpc>
              <a:buFontTx/>
              <a:buNone/>
            </a:pPr>
            <a:r>
              <a:rPr lang="en-GB" sz="2800" smtClean="0">
                <a:solidFill>
                  <a:srgbClr val="008080"/>
                </a:solidFill>
                <a:latin typeface="Arial Black" pitchFamily="34" charset="0"/>
              </a:rPr>
              <a:t>	but it took us two years!....</a:t>
            </a:r>
          </a:p>
          <a:p>
            <a:pPr marL="0" indent="0">
              <a:lnSpc>
                <a:spcPct val="80000"/>
              </a:lnSpc>
              <a:buFontTx/>
              <a:buNone/>
            </a:pPr>
            <a:endParaRPr lang="en-GB" sz="2800" smtClean="0">
              <a:solidFill>
                <a:srgbClr val="008080"/>
              </a:solidFill>
              <a:latin typeface="Arial Black" pitchFamily="34" charset="0"/>
            </a:endParaRPr>
          </a:p>
          <a:p>
            <a:pPr marL="0" indent="0">
              <a:lnSpc>
                <a:spcPct val="80000"/>
              </a:lnSpc>
              <a:buFontTx/>
              <a:buNone/>
            </a:pPr>
            <a:r>
              <a:rPr lang="en-GB" sz="2800" smtClean="0">
                <a:solidFill>
                  <a:srgbClr val="008080"/>
                </a:solidFill>
                <a:latin typeface="Arial Black" pitchFamily="34" charset="0"/>
              </a:rPr>
              <a:t>	[...from July 2005 to August 2007].</a:t>
            </a:r>
            <a:endParaRPr lang="en-GB" sz="1800" b="1" smtClean="0">
              <a:solidFill>
                <a:schemeClr val="bg2"/>
              </a:solidFill>
              <a:latin typeface="Arial" charset="0"/>
              <a:ea typeface="Arial Unicode MS" pitchFamily="34" charset="-128"/>
              <a:cs typeface="Arial Unicode MS" pitchFamily="34" charset="-128"/>
            </a:endParaRPr>
          </a:p>
        </p:txBody>
      </p:sp>
      <p:sp>
        <p:nvSpPr>
          <p:cNvPr id="39940" name="Text Box 4"/>
          <p:cNvSpPr txBox="1">
            <a:spLocks noChangeArrowheads="1"/>
          </p:cNvSpPr>
          <p:nvPr/>
        </p:nvSpPr>
        <p:spPr bwMode="auto">
          <a:xfrm>
            <a:off x="250825" y="6477000"/>
            <a:ext cx="1371600" cy="304800"/>
          </a:xfrm>
          <a:prstGeom prst="rect">
            <a:avLst/>
          </a:prstGeom>
          <a:noFill/>
          <a:ln w="9525">
            <a:noFill/>
            <a:miter lim="800000"/>
            <a:headEnd/>
            <a:tailEnd/>
          </a:ln>
        </p:spPr>
        <p:txBody>
          <a:bodyPr>
            <a:spAutoFit/>
          </a:bodyPr>
          <a:lstStyle/>
          <a:p>
            <a:pPr eaLnBrk="0" hangingPunct="0">
              <a:spcBef>
                <a:spcPct val="50000"/>
              </a:spcBef>
            </a:pPr>
            <a:r>
              <a:rPr lang="pt-PT" sz="1400">
                <a:solidFill>
                  <a:schemeClr val="bg2"/>
                </a:solidFill>
              </a:rPr>
              <a:t>slide </a:t>
            </a:r>
            <a:fld id="{EF130842-AAAF-43F1-8191-F9164F17C40A}" type="slidenum">
              <a:rPr lang="pt-PT" sz="1400">
                <a:solidFill>
                  <a:schemeClr val="bg2"/>
                </a:solidFill>
              </a:rPr>
              <a:pPr eaLnBrk="0" hangingPunct="0">
                <a:spcBef>
                  <a:spcPct val="50000"/>
                </a:spcBef>
              </a:pPr>
              <a:t>35</a:t>
            </a:fld>
            <a:r>
              <a:rPr lang="pt-PT" sz="1400">
                <a:solidFill>
                  <a:schemeClr val="bg2"/>
                </a:solidFill>
              </a:rPr>
              <a:t> de 30</a:t>
            </a:r>
            <a:endParaRPr lang="en-GB" sz="1400">
              <a:solidFill>
                <a:schemeClr val="bg2"/>
              </a:solidFill>
            </a:endParaRPr>
          </a:p>
        </p:txBody>
      </p:sp>
      <p:pic>
        <p:nvPicPr>
          <p:cNvPr id="39941" name="Picture 5"/>
          <p:cNvPicPr>
            <a:picLocks noChangeAspect="1" noChangeArrowheads="1"/>
          </p:cNvPicPr>
          <p:nvPr/>
        </p:nvPicPr>
        <p:blipFill>
          <a:blip r:embed="rId2"/>
          <a:srcRect/>
          <a:stretch>
            <a:fillRect/>
          </a:stretch>
        </p:blipFill>
        <p:spPr bwMode="blackWhite">
          <a:xfrm>
            <a:off x="7054850" y="5857875"/>
            <a:ext cx="1981200" cy="631825"/>
          </a:xfrm>
          <a:prstGeom prst="rect">
            <a:avLst/>
          </a:prstGeom>
          <a:noFill/>
          <a:ln w="9525">
            <a:noFill/>
            <a:miter lim="800000"/>
            <a:headEnd/>
            <a:tailEnd/>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2"/>
          <p:cNvSpPr>
            <a:spLocks noGrp="1" noChangeArrowheads="1"/>
          </p:cNvSpPr>
          <p:nvPr>
            <p:ph type="body" idx="1"/>
          </p:nvPr>
        </p:nvSpPr>
        <p:spPr>
          <a:xfrm>
            <a:off x="539750" y="1806575"/>
            <a:ext cx="8353425" cy="4538663"/>
          </a:xfrm>
        </p:spPr>
        <p:txBody>
          <a:bodyPr/>
          <a:lstStyle/>
          <a:p>
            <a:pPr marL="536575" indent="-536575">
              <a:lnSpc>
                <a:spcPct val="80000"/>
              </a:lnSpc>
              <a:buFontTx/>
              <a:buNone/>
              <a:defRPr/>
            </a:pPr>
            <a:r>
              <a:rPr lang="en-US" sz="2400">
                <a:latin typeface="Arial Black" pitchFamily="34" charset="0"/>
              </a:rPr>
              <a:t>C. 	Operational Energy Congestion. Surplus   Management </a:t>
            </a:r>
          </a:p>
          <a:p>
            <a:pPr marL="536575" indent="-536575">
              <a:lnSpc>
                <a:spcPct val="80000"/>
              </a:lnSpc>
              <a:defRPr/>
            </a:pPr>
            <a:endParaRPr lang="en-US" sz="2400">
              <a:latin typeface="Arial Black" pitchFamily="34" charset="0"/>
            </a:endParaRPr>
          </a:p>
          <a:p>
            <a:pPr marL="536575" indent="-536575">
              <a:lnSpc>
                <a:spcPct val="80000"/>
              </a:lnSpc>
              <a:buFontTx/>
              <a:buNone/>
              <a:defRPr/>
            </a:pPr>
            <a:r>
              <a:rPr lang="en-US" sz="1800">
                <a:latin typeface="Arial Black" pitchFamily="34" charset="0"/>
              </a:rPr>
              <a:t>Different generation mixes face different challenges:</a:t>
            </a:r>
          </a:p>
          <a:p>
            <a:pPr marL="536575" indent="-536575">
              <a:lnSpc>
                <a:spcPct val="80000"/>
              </a:lnSpc>
              <a:buFontTx/>
              <a:buNone/>
              <a:defRPr/>
            </a:pPr>
            <a:r>
              <a:rPr lang="en-US" sz="1600">
                <a:latin typeface="Arial Black" pitchFamily="34" charset="0"/>
              </a:rPr>
              <a:t>	</a:t>
            </a:r>
          </a:p>
          <a:p>
            <a:pPr marL="536575" indent="-536575">
              <a:lnSpc>
                <a:spcPct val="80000"/>
              </a:lnSpc>
              <a:buFontTx/>
              <a:buAutoNum type="arabicParenR"/>
              <a:defRPr/>
            </a:pPr>
            <a:r>
              <a:rPr lang="en-US" sz="1600" b="1">
                <a:latin typeface="Arial" charset="0"/>
              </a:rPr>
              <a:t>In power systems where the </a:t>
            </a:r>
            <a:r>
              <a:rPr lang="en-US" sz="1600" b="1" u="sng">
                <a:solidFill>
                  <a:srgbClr val="008080"/>
                </a:solidFill>
                <a:effectLst>
                  <a:outerShdw blurRad="38100" dist="38100" dir="2700000" algn="tl">
                    <a:srgbClr val="C0C0C0"/>
                  </a:outerShdw>
                </a:effectLst>
                <a:latin typeface="Arial" charset="0"/>
              </a:rPr>
              <a:t>energy mix</a:t>
            </a:r>
            <a:r>
              <a:rPr lang="en-US" sz="1600" b="1">
                <a:latin typeface="Arial" charset="0"/>
              </a:rPr>
              <a:t> is </a:t>
            </a:r>
            <a:r>
              <a:rPr lang="en-US" sz="1600" b="1" u="sng">
                <a:solidFill>
                  <a:srgbClr val="008080"/>
                </a:solidFill>
                <a:effectLst>
                  <a:outerShdw blurRad="38100" dist="38100" dir="2700000" algn="tl">
                    <a:srgbClr val="C0C0C0"/>
                  </a:outerShdw>
                </a:effectLst>
                <a:latin typeface="Arial" charset="0"/>
              </a:rPr>
              <a:t>flexible</a:t>
            </a:r>
            <a:r>
              <a:rPr lang="en-US" sz="1600" b="1">
                <a:latin typeface="Arial" charset="0"/>
              </a:rPr>
              <a:t> in its regulation, there is almost no added reserve cost associated with the integration of wind in the system</a:t>
            </a:r>
          </a:p>
          <a:p>
            <a:pPr marL="723900" lvl="1" indent="0">
              <a:lnSpc>
                <a:spcPct val="80000"/>
              </a:lnSpc>
              <a:buFontTx/>
              <a:buNone/>
              <a:defRPr/>
            </a:pPr>
            <a:r>
              <a:rPr lang="en-US" sz="1400" b="1" i="1">
                <a:solidFill>
                  <a:srgbClr val="777777"/>
                </a:solidFill>
                <a:latin typeface="Arial" charset="0"/>
              </a:rPr>
              <a:t>- e.g. high penetration of hydro plants with storage capacity. In</a:t>
            </a:r>
            <a:r>
              <a:rPr lang="en-US" sz="1200" b="1" i="1">
                <a:solidFill>
                  <a:srgbClr val="777777"/>
                </a:solidFill>
                <a:latin typeface="Arial" charset="0"/>
              </a:rPr>
              <a:t> </a:t>
            </a:r>
            <a:r>
              <a:rPr lang="en-US" sz="1400" b="1" i="1">
                <a:solidFill>
                  <a:srgbClr val="777777"/>
                </a:solidFill>
                <a:latin typeface="Arial" charset="0"/>
              </a:rPr>
              <a:t>Portugal the high hydro penetration easies things – In Spain it doesn’t. To enlarge the control area (MIBEL) will help to overcome this (for Spain at least…).</a:t>
            </a:r>
          </a:p>
          <a:p>
            <a:pPr marL="723900" lvl="1" indent="0">
              <a:lnSpc>
                <a:spcPct val="80000"/>
              </a:lnSpc>
              <a:buFontTx/>
              <a:buNone/>
              <a:defRPr/>
            </a:pPr>
            <a:endParaRPr lang="en-US" sz="1200" b="1" i="1">
              <a:solidFill>
                <a:srgbClr val="777777"/>
              </a:solidFill>
              <a:latin typeface="Arial" charset="0"/>
            </a:endParaRPr>
          </a:p>
          <a:p>
            <a:pPr marL="536575" indent="-536575">
              <a:lnSpc>
                <a:spcPct val="80000"/>
              </a:lnSpc>
              <a:buFontTx/>
              <a:buNone/>
              <a:defRPr/>
            </a:pPr>
            <a:r>
              <a:rPr lang="en-US" sz="1600" b="1" i="1">
                <a:solidFill>
                  <a:srgbClr val="008080"/>
                </a:solidFill>
                <a:effectLst>
                  <a:outerShdw blurRad="38100" dist="38100" dir="2700000" algn="tl">
                    <a:srgbClr val="C0C0C0"/>
                  </a:outerShdw>
                </a:effectLst>
                <a:latin typeface="Arial" charset="0"/>
              </a:rPr>
              <a:t>However…</a:t>
            </a:r>
          </a:p>
          <a:p>
            <a:pPr marL="536575" indent="-536575">
              <a:lnSpc>
                <a:spcPct val="80000"/>
              </a:lnSpc>
              <a:buFontTx/>
              <a:buNone/>
              <a:defRPr/>
            </a:pPr>
            <a:r>
              <a:rPr lang="en-US" sz="900">
                <a:latin typeface="Arial Black" pitchFamily="34" charset="0"/>
              </a:rPr>
              <a:t>	</a:t>
            </a:r>
            <a:endParaRPr lang="en-US" sz="1000">
              <a:latin typeface="Arial Black" pitchFamily="34" charset="0"/>
            </a:endParaRPr>
          </a:p>
          <a:p>
            <a:pPr marL="536575" indent="-536575">
              <a:lnSpc>
                <a:spcPct val="80000"/>
              </a:lnSpc>
              <a:buFontTx/>
              <a:buNone/>
              <a:defRPr/>
            </a:pPr>
            <a:r>
              <a:rPr lang="en-US" sz="1600" b="1">
                <a:latin typeface="Arial" charset="0"/>
              </a:rPr>
              <a:t>2) 	an issue that is commonly raised in these systems is the possibility of of </a:t>
            </a:r>
            <a:r>
              <a:rPr lang="en-US" sz="1600" b="1" u="sng">
                <a:solidFill>
                  <a:srgbClr val="008080"/>
                </a:solidFill>
                <a:effectLst>
                  <a:outerShdw blurRad="38100" dist="38100" dir="2700000" algn="tl">
                    <a:srgbClr val="C0C0C0"/>
                  </a:outerShdw>
                </a:effectLst>
                <a:latin typeface="Arial" charset="0"/>
              </a:rPr>
              <a:t>surplus of renewable generation</a:t>
            </a:r>
            <a:r>
              <a:rPr lang="en-US" sz="1600" b="1">
                <a:latin typeface="Arial" charset="0"/>
              </a:rPr>
              <a:t> (e.g. wind + hydro) that raises the uncomfortable issue of either disconnecting wind generators or spilling water</a:t>
            </a:r>
          </a:p>
          <a:p>
            <a:pPr marL="723900" lvl="1" indent="0">
              <a:lnSpc>
                <a:spcPct val="80000"/>
              </a:lnSpc>
              <a:buFontTx/>
              <a:buNone/>
              <a:defRPr/>
            </a:pPr>
            <a:r>
              <a:rPr lang="en-US" sz="1400" b="1" i="1">
                <a:solidFill>
                  <a:srgbClr val="777777"/>
                </a:solidFill>
                <a:latin typeface="Arial" charset="0"/>
              </a:rPr>
              <a:t>- which would be turbinable in the absence of wind. The issue is (again) more economical than technical. MIBEL will greatly benefit both countries due to the essentially different energy mix and load profiles.</a:t>
            </a:r>
          </a:p>
        </p:txBody>
      </p:sp>
      <p:sp>
        <p:nvSpPr>
          <p:cNvPr id="40963" name="Rectangle 3"/>
          <p:cNvSpPr>
            <a:spLocks noChangeArrowheads="1"/>
          </p:cNvSpPr>
          <p:nvPr/>
        </p:nvSpPr>
        <p:spPr bwMode="auto">
          <a:xfrm>
            <a:off x="1012825" y="765175"/>
            <a:ext cx="7483475" cy="381000"/>
          </a:xfrm>
          <a:prstGeom prst="rect">
            <a:avLst/>
          </a:prstGeom>
          <a:noFill/>
          <a:ln w="9525">
            <a:noFill/>
            <a:miter lim="800000"/>
            <a:headEnd/>
            <a:tailEnd/>
          </a:ln>
        </p:spPr>
        <p:txBody>
          <a:bodyPr anchor="ctr"/>
          <a:lstStyle/>
          <a:p>
            <a:pPr algn="r" eaLnBrk="0" hangingPunct="0"/>
            <a:r>
              <a:rPr lang="en-US" sz="2800">
                <a:solidFill>
                  <a:srgbClr val="CC3300"/>
                </a:solidFill>
                <a:latin typeface="Arial Black" pitchFamily="34" charset="0"/>
              </a:rPr>
              <a:t>Technical Power Barriers to High Wind Penetration</a:t>
            </a:r>
            <a:endParaRPr lang="en-GB" sz="2800">
              <a:solidFill>
                <a:srgbClr val="CC3300"/>
              </a:solidFill>
              <a:latin typeface="Arial Black" pitchFamily="34" charset="0"/>
            </a:endParaRPr>
          </a:p>
        </p:txBody>
      </p:sp>
      <p:sp>
        <p:nvSpPr>
          <p:cNvPr id="40964" name="Text Box 4"/>
          <p:cNvSpPr txBox="1">
            <a:spLocks noChangeArrowheads="1"/>
          </p:cNvSpPr>
          <p:nvPr/>
        </p:nvSpPr>
        <p:spPr bwMode="auto">
          <a:xfrm>
            <a:off x="0" y="6548438"/>
            <a:ext cx="1371600" cy="304800"/>
          </a:xfrm>
          <a:prstGeom prst="rect">
            <a:avLst/>
          </a:prstGeom>
          <a:noFill/>
          <a:ln w="9525">
            <a:noFill/>
            <a:miter lim="800000"/>
            <a:headEnd/>
            <a:tailEnd/>
          </a:ln>
        </p:spPr>
        <p:txBody>
          <a:bodyPr>
            <a:spAutoFit/>
          </a:bodyPr>
          <a:lstStyle/>
          <a:p>
            <a:pPr eaLnBrk="0" hangingPunct="0">
              <a:spcBef>
                <a:spcPct val="50000"/>
              </a:spcBef>
            </a:pPr>
            <a:r>
              <a:rPr lang="en-GB" sz="1400">
                <a:solidFill>
                  <a:srgbClr val="F8F8F8"/>
                </a:solidFill>
              </a:rPr>
              <a:t>slide </a:t>
            </a:r>
            <a:fld id="{8F3E40AD-EB39-460C-93E5-81032274601C}" type="slidenum">
              <a:rPr lang="en-GB" sz="1400">
                <a:solidFill>
                  <a:srgbClr val="F8F8F8"/>
                </a:solidFill>
              </a:rPr>
              <a:pPr eaLnBrk="0" hangingPunct="0">
                <a:spcBef>
                  <a:spcPct val="50000"/>
                </a:spcBef>
              </a:pPr>
              <a:t>36</a:t>
            </a:fld>
            <a:r>
              <a:rPr lang="en-GB" sz="1400">
                <a:solidFill>
                  <a:srgbClr val="F8F8F8"/>
                </a:solidFill>
              </a:rPr>
              <a:t> of 19</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971550" y="4416425"/>
            <a:ext cx="7848600" cy="1676400"/>
          </a:xfrm>
        </p:spPr>
        <p:txBody>
          <a:bodyPr/>
          <a:lstStyle/>
          <a:p>
            <a:pPr>
              <a:lnSpc>
                <a:spcPct val="110000"/>
              </a:lnSpc>
            </a:pPr>
            <a:r>
              <a:rPr lang="en-GB" sz="3200" smtClean="0">
                <a:solidFill>
                  <a:srgbClr val="CC3300"/>
                </a:solidFill>
              </a:rPr>
              <a:t/>
            </a:r>
            <a:br>
              <a:rPr lang="en-GB" sz="3200" smtClean="0">
                <a:solidFill>
                  <a:srgbClr val="CC3300"/>
                </a:solidFill>
              </a:rPr>
            </a:br>
            <a:r>
              <a:rPr lang="en-GB" sz="3200" smtClean="0">
                <a:solidFill>
                  <a:srgbClr val="CC3300"/>
                </a:solidFill>
              </a:rPr>
              <a:t>Tools and Methods to find </a:t>
            </a:r>
            <a:br>
              <a:rPr lang="en-GB" sz="3200" smtClean="0">
                <a:solidFill>
                  <a:srgbClr val="CC3300"/>
                </a:solidFill>
              </a:rPr>
            </a:br>
            <a:r>
              <a:rPr lang="en-GB" sz="3200" smtClean="0">
                <a:solidFill>
                  <a:srgbClr val="CC3300"/>
                </a:solidFill>
              </a:rPr>
              <a:t>Solutions</a:t>
            </a:r>
            <a:endParaRPr lang="en-GB" sz="1400" smtClean="0">
              <a:solidFill>
                <a:schemeClr val="tx1"/>
              </a:solidFill>
              <a:latin typeface="Arial" charset="0"/>
            </a:endParaRPr>
          </a:p>
        </p:txBody>
      </p:sp>
      <p:sp>
        <p:nvSpPr>
          <p:cNvPr id="41987" name="Text Box 4"/>
          <p:cNvSpPr txBox="1">
            <a:spLocks noChangeArrowheads="1"/>
          </p:cNvSpPr>
          <p:nvPr/>
        </p:nvSpPr>
        <p:spPr bwMode="auto">
          <a:xfrm>
            <a:off x="0" y="6548438"/>
            <a:ext cx="1371600" cy="304800"/>
          </a:xfrm>
          <a:prstGeom prst="rect">
            <a:avLst/>
          </a:prstGeom>
          <a:noFill/>
          <a:ln w="9525">
            <a:noFill/>
            <a:miter lim="800000"/>
            <a:headEnd/>
            <a:tailEnd/>
          </a:ln>
        </p:spPr>
        <p:txBody>
          <a:bodyPr>
            <a:spAutoFit/>
          </a:bodyPr>
          <a:lstStyle/>
          <a:p>
            <a:pPr eaLnBrk="0" hangingPunct="0">
              <a:spcBef>
                <a:spcPct val="50000"/>
              </a:spcBef>
            </a:pPr>
            <a:r>
              <a:rPr lang="en-GB" sz="1400">
                <a:solidFill>
                  <a:srgbClr val="F8F8F8"/>
                </a:solidFill>
              </a:rPr>
              <a:t>slide </a:t>
            </a:r>
            <a:fld id="{05128557-0017-4880-BF4E-4BD60278F918}" type="slidenum">
              <a:rPr lang="en-GB" sz="1400">
                <a:solidFill>
                  <a:srgbClr val="F8F8F8"/>
                </a:solidFill>
              </a:rPr>
              <a:pPr eaLnBrk="0" hangingPunct="0">
                <a:spcBef>
                  <a:spcPct val="50000"/>
                </a:spcBef>
              </a:pPr>
              <a:t>37</a:t>
            </a:fld>
            <a:r>
              <a:rPr lang="en-GB" sz="1400">
                <a:solidFill>
                  <a:srgbClr val="F8F8F8"/>
                </a:solidFill>
              </a:rPr>
              <a:t> of 19</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576263" y="260350"/>
            <a:ext cx="8172450" cy="973138"/>
          </a:xfrm>
          <a:prstGeom prst="rect">
            <a:avLst/>
          </a:prstGeom>
          <a:noFill/>
          <a:ln w="9525">
            <a:noFill/>
            <a:miter lim="800000"/>
            <a:headEnd/>
            <a:tailEnd/>
          </a:ln>
        </p:spPr>
        <p:txBody>
          <a:bodyPr anchor="ctr"/>
          <a:lstStyle/>
          <a:p>
            <a:pPr algn="r" eaLnBrk="0" hangingPunct="0"/>
            <a:r>
              <a:rPr lang="en-US" sz="2800">
                <a:solidFill>
                  <a:srgbClr val="CC3300"/>
                </a:solidFill>
                <a:latin typeface="Arial Black" pitchFamily="34" charset="0"/>
              </a:rPr>
              <a:t>Solutions: The Future Power Systems with Large Wind Penetration</a:t>
            </a:r>
            <a:endParaRPr lang="en-GB" sz="2800">
              <a:solidFill>
                <a:srgbClr val="CC3300"/>
              </a:solidFill>
              <a:latin typeface="Arial Black" pitchFamily="34" charset="0"/>
            </a:endParaRPr>
          </a:p>
        </p:txBody>
      </p:sp>
      <p:sp>
        <p:nvSpPr>
          <p:cNvPr id="167942" name="Rectangle 6"/>
          <p:cNvSpPr>
            <a:spLocks noChangeArrowheads="1"/>
          </p:cNvSpPr>
          <p:nvPr/>
        </p:nvSpPr>
        <p:spPr bwMode="auto">
          <a:xfrm>
            <a:off x="539750" y="1665288"/>
            <a:ext cx="8353425" cy="4538662"/>
          </a:xfrm>
          <a:prstGeom prst="rect">
            <a:avLst/>
          </a:prstGeom>
          <a:noFill/>
          <a:ln w="9525">
            <a:noFill/>
            <a:miter lim="800000"/>
            <a:headEnd/>
            <a:tailEnd/>
          </a:ln>
          <a:effectLst/>
        </p:spPr>
        <p:txBody>
          <a:bodyPr/>
          <a:lstStyle/>
          <a:p>
            <a:pPr marL="609600" indent="-347663" eaLnBrk="0" hangingPunct="0">
              <a:lnSpc>
                <a:spcPct val="80000"/>
              </a:lnSpc>
              <a:spcBef>
                <a:spcPct val="20000"/>
              </a:spcBef>
              <a:defRPr/>
            </a:pPr>
            <a:r>
              <a:rPr lang="en-US" sz="2600">
                <a:latin typeface="Arial Black" pitchFamily="34" charset="0"/>
              </a:rPr>
              <a:t>Smart dealing with Grid Capacity</a:t>
            </a:r>
          </a:p>
          <a:p>
            <a:pPr marL="609600" indent="-347663" eaLnBrk="0" hangingPunct="0">
              <a:spcBef>
                <a:spcPct val="20000"/>
              </a:spcBef>
              <a:defRPr/>
            </a:pPr>
            <a:r>
              <a:rPr lang="en-US" sz="1600">
                <a:latin typeface="Arial Black" pitchFamily="34" charset="0"/>
              </a:rPr>
              <a:t>	</a:t>
            </a:r>
          </a:p>
          <a:p>
            <a:pPr marL="609600" indent="-347663" eaLnBrk="0" hangingPunct="0">
              <a:spcBef>
                <a:spcPct val="20000"/>
              </a:spcBef>
              <a:defRPr/>
            </a:pPr>
            <a:r>
              <a:rPr lang="en-US" sz="1800" b="1"/>
              <a:t>	GIS location of the wind resource (“as geographical wind dams”) and grid connection demands from the wind farm developers, enable the DSO and TSO to define, if necessary:</a:t>
            </a:r>
          </a:p>
          <a:p>
            <a:pPr marL="609600" indent="-347663" eaLnBrk="0" hangingPunct="0">
              <a:spcBef>
                <a:spcPct val="20000"/>
              </a:spcBef>
              <a:defRPr/>
            </a:pPr>
            <a:endParaRPr lang="en-US" sz="1000" b="1"/>
          </a:p>
          <a:p>
            <a:pPr marL="609600" indent="-347663" eaLnBrk="0" hangingPunct="0">
              <a:spcBef>
                <a:spcPct val="20000"/>
              </a:spcBef>
              <a:buFontTx/>
              <a:buAutoNum type="arabicPeriod"/>
              <a:defRPr/>
            </a:pPr>
            <a:r>
              <a:rPr lang="en-US" sz="1600" b="1" i="1" u="sng">
                <a:solidFill>
                  <a:srgbClr val="008080"/>
                </a:solidFill>
                <a:effectLst>
                  <a:outerShdw blurRad="38100" dist="38100" dir="2700000" algn="tl">
                    <a:srgbClr val="C0C0C0"/>
                  </a:outerShdw>
                </a:effectLst>
              </a:rPr>
              <a:t>When and where to extend the transmission</a:t>
            </a:r>
            <a:r>
              <a:rPr lang="en-US" sz="1600" b="1" i="1"/>
              <a:t> </a:t>
            </a:r>
            <a:r>
              <a:rPr lang="en-US" sz="1600" b="1" i="1">
                <a:solidFill>
                  <a:srgbClr val="777777"/>
                </a:solidFill>
              </a:rPr>
              <a:t>network to avoid large investments for low wind sites or small wind farms. </a:t>
            </a:r>
          </a:p>
          <a:p>
            <a:pPr marL="609600" indent="-347663" eaLnBrk="0" hangingPunct="0">
              <a:spcBef>
                <a:spcPct val="20000"/>
              </a:spcBef>
              <a:buFontTx/>
              <a:buAutoNum type="arabicPeriod"/>
              <a:defRPr/>
            </a:pPr>
            <a:endParaRPr lang="en-US" sz="600" b="1" i="1">
              <a:solidFill>
                <a:srgbClr val="777777"/>
              </a:solidFill>
            </a:endParaRPr>
          </a:p>
          <a:p>
            <a:pPr marL="609600" indent="-347663" eaLnBrk="0" hangingPunct="0">
              <a:spcBef>
                <a:spcPct val="20000"/>
              </a:spcBef>
              <a:buFontTx/>
              <a:buAutoNum type="arabicPeriod"/>
              <a:defRPr/>
            </a:pPr>
            <a:r>
              <a:rPr lang="en-US" sz="1600" b="1" i="1">
                <a:solidFill>
                  <a:srgbClr val="777777"/>
                </a:solidFill>
              </a:rPr>
              <a:t>Grid planning should take into consideration the special characteristics of wind generation, i.e., its time and space variability and consider </a:t>
            </a:r>
            <a:r>
              <a:rPr lang="en-US" sz="1600" b="1" i="1" u="sng">
                <a:solidFill>
                  <a:srgbClr val="008080"/>
                </a:solidFill>
                <a:effectLst>
                  <a:outerShdw blurRad="38100" dist="38100" dir="2700000" algn="tl">
                    <a:srgbClr val="C0C0C0"/>
                  </a:outerShdw>
                </a:effectLst>
              </a:rPr>
              <a:t>grid reinforcement vs grid monitoring and wind power control</a:t>
            </a:r>
            <a:r>
              <a:rPr lang="en-US" sz="1600" b="1" i="1"/>
              <a:t>. </a:t>
            </a:r>
            <a:r>
              <a:rPr lang="en-US" sz="1600" b="1" i="1">
                <a:solidFill>
                  <a:srgbClr val="777777"/>
                </a:solidFill>
              </a:rPr>
              <a:t>Curtailment may prove to have high economic benefits and should be assessed. </a:t>
            </a:r>
          </a:p>
          <a:p>
            <a:pPr marL="609600" indent="-347663" eaLnBrk="0" hangingPunct="0">
              <a:spcBef>
                <a:spcPct val="20000"/>
              </a:spcBef>
              <a:buFontTx/>
              <a:buAutoNum type="arabicPeriod"/>
              <a:defRPr/>
            </a:pPr>
            <a:endParaRPr lang="en-US" sz="600" b="1" i="1">
              <a:solidFill>
                <a:srgbClr val="777777"/>
              </a:solidFill>
            </a:endParaRPr>
          </a:p>
          <a:p>
            <a:pPr marL="609600" indent="-347663" eaLnBrk="0" hangingPunct="0">
              <a:spcBef>
                <a:spcPct val="20000"/>
              </a:spcBef>
              <a:buFontTx/>
              <a:buAutoNum type="arabicPeriod"/>
              <a:defRPr/>
            </a:pPr>
            <a:r>
              <a:rPr lang="en-US" sz="1600" b="1" i="1" u="sng">
                <a:solidFill>
                  <a:srgbClr val="008080"/>
                </a:solidFill>
                <a:effectLst>
                  <a:outerShdw blurRad="38100" dist="38100" dir="2700000" algn="tl">
                    <a:srgbClr val="C0C0C0"/>
                  </a:outerShdw>
                </a:effectLst>
              </a:rPr>
              <a:t>Combined probabilistic and deterministic approaches</a:t>
            </a:r>
            <a:r>
              <a:rPr lang="en-US" sz="1600" b="1" i="1"/>
              <a:t> </a:t>
            </a:r>
            <a:r>
              <a:rPr lang="en-US" sz="1600" b="1" i="1">
                <a:solidFill>
                  <a:srgbClr val="777777"/>
                </a:solidFill>
              </a:rPr>
              <a:t>are the most appropriate, with the wind modeled, if possible, with spatial correlation factors resulting from the wind resource GIS mapping. </a:t>
            </a:r>
          </a:p>
          <a:p>
            <a:pPr marL="609600" indent="-347663" eaLnBrk="0" hangingPunct="0">
              <a:spcBef>
                <a:spcPct val="20000"/>
              </a:spcBef>
              <a:defRPr/>
            </a:pPr>
            <a:r>
              <a:rPr lang="en-US" sz="1600" b="1" i="1"/>
              <a:t>	</a:t>
            </a:r>
          </a:p>
        </p:txBody>
      </p:sp>
      <p:sp>
        <p:nvSpPr>
          <p:cNvPr id="43012" name="Text Box 10"/>
          <p:cNvSpPr txBox="1">
            <a:spLocks noChangeArrowheads="1"/>
          </p:cNvSpPr>
          <p:nvPr/>
        </p:nvSpPr>
        <p:spPr bwMode="auto">
          <a:xfrm>
            <a:off x="0" y="6548438"/>
            <a:ext cx="1371600" cy="304800"/>
          </a:xfrm>
          <a:prstGeom prst="rect">
            <a:avLst/>
          </a:prstGeom>
          <a:noFill/>
          <a:ln w="9525">
            <a:noFill/>
            <a:miter lim="800000"/>
            <a:headEnd/>
            <a:tailEnd/>
          </a:ln>
        </p:spPr>
        <p:txBody>
          <a:bodyPr>
            <a:spAutoFit/>
          </a:bodyPr>
          <a:lstStyle/>
          <a:p>
            <a:pPr eaLnBrk="0" hangingPunct="0">
              <a:spcBef>
                <a:spcPct val="50000"/>
              </a:spcBef>
            </a:pPr>
            <a:r>
              <a:rPr lang="en-GB" sz="1400">
                <a:solidFill>
                  <a:srgbClr val="F8F8F8"/>
                </a:solidFill>
              </a:rPr>
              <a:t>slide </a:t>
            </a:r>
            <a:fld id="{A6962053-DC61-4050-9281-897BB4E149BF}" type="slidenum">
              <a:rPr lang="en-GB" sz="1400">
                <a:solidFill>
                  <a:srgbClr val="F8F8F8"/>
                </a:solidFill>
              </a:rPr>
              <a:pPr eaLnBrk="0" hangingPunct="0">
                <a:spcBef>
                  <a:spcPct val="50000"/>
                </a:spcBef>
              </a:pPr>
              <a:t>38</a:t>
            </a:fld>
            <a:r>
              <a:rPr lang="en-GB" sz="1400">
                <a:solidFill>
                  <a:srgbClr val="F8F8F8"/>
                </a:solidFill>
              </a:rPr>
              <a:t> of 19</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6"/>
          <p:cNvSpPr>
            <a:spLocks noChangeArrowheads="1"/>
          </p:cNvSpPr>
          <p:nvPr/>
        </p:nvSpPr>
        <p:spPr bwMode="auto">
          <a:xfrm>
            <a:off x="2835275" y="5313363"/>
            <a:ext cx="3424238" cy="457200"/>
          </a:xfrm>
          <a:prstGeom prst="rect">
            <a:avLst/>
          </a:prstGeom>
          <a:noFill/>
          <a:ln w="9525">
            <a:noFill/>
            <a:miter lim="800000"/>
            <a:headEnd/>
            <a:tailEnd/>
          </a:ln>
        </p:spPr>
        <p:txBody>
          <a:bodyPr wrap="none">
            <a:spAutoFit/>
          </a:bodyPr>
          <a:lstStyle/>
          <a:p>
            <a:pPr algn="ctr" eaLnBrk="0" hangingPunct="0"/>
            <a:r>
              <a:rPr lang="en-GB" sz="1200">
                <a:latin typeface="Arial Black" pitchFamily="34" charset="0"/>
                <a:cs typeface="Times New Roman" pitchFamily="18" charset="0"/>
              </a:rPr>
              <a:t>(b) Onshore sustainable wind resource</a:t>
            </a:r>
          </a:p>
          <a:p>
            <a:pPr algn="ctr" eaLnBrk="0" hangingPunct="0"/>
            <a:r>
              <a:rPr lang="en-GB" sz="1200">
                <a:latin typeface="Arial Black" pitchFamily="34" charset="0"/>
                <a:cs typeface="Times New Roman" pitchFamily="18" charset="0"/>
              </a:rPr>
              <a:t>5900 MW (aprox.) + &gt;1000 MW offshore</a:t>
            </a:r>
          </a:p>
        </p:txBody>
      </p:sp>
      <p:sp>
        <p:nvSpPr>
          <p:cNvPr id="44035" name="Rectangle 7"/>
          <p:cNvSpPr>
            <a:spLocks noChangeArrowheads="1"/>
          </p:cNvSpPr>
          <p:nvPr/>
        </p:nvSpPr>
        <p:spPr bwMode="auto">
          <a:xfrm>
            <a:off x="6307138" y="5313363"/>
            <a:ext cx="1879600" cy="457200"/>
          </a:xfrm>
          <a:prstGeom prst="rect">
            <a:avLst/>
          </a:prstGeom>
          <a:noFill/>
          <a:ln w="9525">
            <a:noFill/>
            <a:miter lim="800000"/>
            <a:headEnd/>
            <a:tailEnd/>
          </a:ln>
        </p:spPr>
        <p:txBody>
          <a:bodyPr wrap="none">
            <a:spAutoFit/>
          </a:bodyPr>
          <a:lstStyle/>
          <a:p>
            <a:pPr eaLnBrk="0" hangingPunct="0"/>
            <a:r>
              <a:rPr lang="en-GB" sz="1200">
                <a:latin typeface="Arial Black" pitchFamily="34" charset="0"/>
                <a:cs typeface="Times New Roman" pitchFamily="18" charset="0"/>
              </a:rPr>
              <a:t>(c) Deficit/superavit </a:t>
            </a:r>
          </a:p>
          <a:p>
            <a:pPr eaLnBrk="0" hangingPunct="0"/>
            <a:r>
              <a:rPr lang="en-GB" sz="1200">
                <a:latin typeface="Arial Black" pitchFamily="34" charset="0"/>
                <a:cs typeface="Times New Roman" pitchFamily="18" charset="0"/>
              </a:rPr>
              <a:t>        by region</a:t>
            </a:r>
          </a:p>
        </p:txBody>
      </p:sp>
      <p:sp>
        <p:nvSpPr>
          <p:cNvPr id="44036" name="Rectangle 8"/>
          <p:cNvSpPr>
            <a:spLocks noChangeArrowheads="1"/>
          </p:cNvSpPr>
          <p:nvPr/>
        </p:nvSpPr>
        <p:spPr bwMode="auto">
          <a:xfrm>
            <a:off x="685800" y="5334000"/>
            <a:ext cx="1816100" cy="457200"/>
          </a:xfrm>
          <a:prstGeom prst="rect">
            <a:avLst/>
          </a:prstGeom>
          <a:noFill/>
          <a:ln w="9525">
            <a:noFill/>
            <a:miter lim="800000"/>
            <a:headEnd/>
            <a:tailEnd/>
          </a:ln>
        </p:spPr>
        <p:txBody>
          <a:bodyPr wrap="none">
            <a:spAutoFit/>
          </a:bodyPr>
          <a:lstStyle/>
          <a:p>
            <a:pPr marL="457200" indent="-457200" eaLnBrk="0" hangingPunct="0"/>
            <a:r>
              <a:rPr lang="en-GB" sz="1200">
                <a:latin typeface="Arial Black" pitchFamily="34" charset="0"/>
                <a:cs typeface="Times New Roman" pitchFamily="18" charset="0"/>
              </a:rPr>
              <a:t>a) Grid capacity </a:t>
            </a:r>
          </a:p>
          <a:p>
            <a:pPr marL="457200" indent="-457200" eaLnBrk="0" hangingPunct="0"/>
            <a:r>
              <a:rPr lang="en-GB" sz="1200">
                <a:latin typeface="Arial Black" pitchFamily="34" charset="0"/>
                <a:cs typeface="Times New Roman" pitchFamily="18" charset="0"/>
              </a:rPr>
              <a:t>in 2013 (~7000 MW)</a:t>
            </a:r>
          </a:p>
        </p:txBody>
      </p:sp>
      <p:pic>
        <p:nvPicPr>
          <p:cNvPr id="44037" name="Picture 10" descr="POTENCIAL_REDE_2013"/>
          <p:cNvPicPr>
            <a:picLocks noChangeAspect="1" noChangeArrowheads="1"/>
          </p:cNvPicPr>
          <p:nvPr/>
        </p:nvPicPr>
        <p:blipFill>
          <a:blip r:embed="rId2"/>
          <a:srcRect/>
          <a:stretch>
            <a:fillRect/>
          </a:stretch>
        </p:blipFill>
        <p:spPr bwMode="auto">
          <a:xfrm>
            <a:off x="395288" y="1484313"/>
            <a:ext cx="2249487" cy="3717925"/>
          </a:xfrm>
          <a:prstGeom prst="rect">
            <a:avLst/>
          </a:prstGeom>
          <a:noFill/>
          <a:ln w="9525">
            <a:noFill/>
            <a:miter lim="800000"/>
            <a:headEnd/>
            <a:tailEnd/>
          </a:ln>
        </p:spPr>
      </p:pic>
      <p:pic>
        <p:nvPicPr>
          <p:cNvPr id="44038" name="Picture 12" descr="DEFICIT_POTENCIAL_REDE_2013_V2"/>
          <p:cNvPicPr>
            <a:picLocks noChangeAspect="1" noChangeArrowheads="1"/>
          </p:cNvPicPr>
          <p:nvPr/>
        </p:nvPicPr>
        <p:blipFill>
          <a:blip r:embed="rId3"/>
          <a:srcRect/>
          <a:stretch>
            <a:fillRect/>
          </a:stretch>
        </p:blipFill>
        <p:spPr bwMode="auto">
          <a:xfrm>
            <a:off x="6011863" y="1514475"/>
            <a:ext cx="2249487" cy="3714750"/>
          </a:xfrm>
          <a:prstGeom prst="rect">
            <a:avLst/>
          </a:prstGeom>
          <a:noFill/>
          <a:ln w="9525">
            <a:noFill/>
            <a:miter lim="800000"/>
            <a:headEnd/>
            <a:tailEnd/>
          </a:ln>
        </p:spPr>
      </p:pic>
      <p:sp>
        <p:nvSpPr>
          <p:cNvPr id="44039" name="Rectangle 17"/>
          <p:cNvSpPr>
            <a:spLocks noChangeArrowheads="1"/>
          </p:cNvSpPr>
          <p:nvPr/>
        </p:nvSpPr>
        <p:spPr bwMode="auto">
          <a:xfrm>
            <a:off x="533400" y="5911850"/>
            <a:ext cx="8153400" cy="396875"/>
          </a:xfrm>
          <a:prstGeom prst="rect">
            <a:avLst/>
          </a:prstGeom>
          <a:noFill/>
          <a:ln w="9525">
            <a:noFill/>
            <a:miter lim="800000"/>
            <a:headEnd/>
            <a:tailEnd/>
          </a:ln>
        </p:spPr>
        <p:txBody>
          <a:bodyPr>
            <a:spAutoFit/>
          </a:bodyPr>
          <a:lstStyle/>
          <a:p>
            <a:pPr algn="ctr"/>
            <a:r>
              <a:rPr lang="en-GB" sz="2000">
                <a:latin typeface="Arial Black" pitchFamily="34" charset="0"/>
                <a:cs typeface="Times New Roman" pitchFamily="18" charset="0"/>
              </a:rPr>
              <a:t>Local distribution of wind resource vs. TN capacity</a:t>
            </a:r>
            <a:endParaRPr lang="en-GB" sz="2000">
              <a:latin typeface="Arial Black" pitchFamily="34" charset="0"/>
            </a:endParaRPr>
          </a:p>
        </p:txBody>
      </p:sp>
      <p:grpSp>
        <p:nvGrpSpPr>
          <p:cNvPr id="44040" name="Group 21"/>
          <p:cNvGrpSpPr>
            <a:grpSpLocks/>
          </p:cNvGrpSpPr>
          <p:nvPr/>
        </p:nvGrpSpPr>
        <p:grpSpPr bwMode="auto">
          <a:xfrm>
            <a:off x="2916238" y="1431925"/>
            <a:ext cx="3119437" cy="3868738"/>
            <a:chOff x="1837" y="902"/>
            <a:chExt cx="1965" cy="2437"/>
          </a:xfrm>
        </p:grpSpPr>
        <p:pic>
          <p:nvPicPr>
            <p:cNvPr id="44043" name="Picture 11" descr="POTENCIAL_EOLICO_2013"/>
            <p:cNvPicPr>
              <a:picLocks noChangeAspect="1" noChangeArrowheads="1"/>
            </p:cNvPicPr>
            <p:nvPr/>
          </p:nvPicPr>
          <p:blipFill>
            <a:blip r:embed="rId4"/>
            <a:srcRect/>
            <a:stretch>
              <a:fillRect/>
            </a:stretch>
          </p:blipFill>
          <p:spPr bwMode="auto">
            <a:xfrm>
              <a:off x="1837" y="902"/>
              <a:ext cx="1965" cy="2437"/>
            </a:xfrm>
            <a:prstGeom prst="rect">
              <a:avLst/>
            </a:prstGeom>
            <a:noFill/>
            <a:ln w="9525">
              <a:noFill/>
              <a:miter lim="800000"/>
              <a:headEnd/>
              <a:tailEnd/>
            </a:ln>
          </p:spPr>
        </p:pic>
        <p:sp>
          <p:nvSpPr>
            <p:cNvPr id="44044" name="Rectangle 19"/>
            <p:cNvSpPr>
              <a:spLocks noChangeArrowheads="1"/>
            </p:cNvSpPr>
            <p:nvPr/>
          </p:nvSpPr>
          <p:spPr bwMode="auto">
            <a:xfrm>
              <a:off x="3266" y="1616"/>
              <a:ext cx="204" cy="1315"/>
            </a:xfrm>
            <a:prstGeom prst="rect">
              <a:avLst/>
            </a:prstGeom>
            <a:solidFill>
              <a:schemeClr val="bg1"/>
            </a:solidFill>
            <a:ln w="9525">
              <a:noFill/>
              <a:miter lim="800000"/>
              <a:headEnd/>
              <a:tailEnd/>
            </a:ln>
          </p:spPr>
          <p:txBody>
            <a:bodyPr wrap="none" anchor="ctr"/>
            <a:lstStyle/>
            <a:p>
              <a:pPr eaLnBrk="0" hangingPunct="0"/>
              <a:endParaRPr lang="pt-PT"/>
            </a:p>
          </p:txBody>
        </p:sp>
        <p:sp>
          <p:nvSpPr>
            <p:cNvPr id="44045" name="Rectangle 20"/>
            <p:cNvSpPr>
              <a:spLocks noChangeArrowheads="1"/>
            </p:cNvSpPr>
            <p:nvPr/>
          </p:nvSpPr>
          <p:spPr bwMode="auto">
            <a:xfrm>
              <a:off x="3266" y="2614"/>
              <a:ext cx="499" cy="430"/>
            </a:xfrm>
            <a:prstGeom prst="rect">
              <a:avLst/>
            </a:prstGeom>
            <a:solidFill>
              <a:schemeClr val="bg1"/>
            </a:solidFill>
            <a:ln w="9525">
              <a:noFill/>
              <a:miter lim="800000"/>
              <a:headEnd/>
              <a:tailEnd/>
            </a:ln>
          </p:spPr>
          <p:txBody>
            <a:bodyPr wrap="none" anchor="ctr"/>
            <a:lstStyle/>
            <a:p>
              <a:pPr eaLnBrk="0" hangingPunct="0"/>
              <a:endParaRPr lang="pt-PT"/>
            </a:p>
          </p:txBody>
        </p:sp>
        <p:pic>
          <p:nvPicPr>
            <p:cNvPr id="44046" name="Picture 18" descr="LEGENDA"/>
            <p:cNvPicPr>
              <a:picLocks noChangeAspect="1" noChangeArrowheads="1"/>
            </p:cNvPicPr>
            <p:nvPr/>
          </p:nvPicPr>
          <p:blipFill>
            <a:blip r:embed="rId5"/>
            <a:srcRect/>
            <a:stretch>
              <a:fillRect/>
            </a:stretch>
          </p:blipFill>
          <p:spPr bwMode="auto">
            <a:xfrm>
              <a:off x="3220" y="2319"/>
              <a:ext cx="453" cy="749"/>
            </a:xfrm>
            <a:prstGeom prst="rect">
              <a:avLst/>
            </a:prstGeom>
            <a:noFill/>
            <a:ln w="9525">
              <a:noFill/>
              <a:miter lim="800000"/>
              <a:headEnd/>
              <a:tailEnd/>
            </a:ln>
          </p:spPr>
        </p:pic>
      </p:grpSp>
      <p:sp>
        <p:nvSpPr>
          <p:cNvPr id="44041" name="Text Box 24"/>
          <p:cNvSpPr txBox="1">
            <a:spLocks noChangeArrowheads="1"/>
          </p:cNvSpPr>
          <p:nvPr/>
        </p:nvSpPr>
        <p:spPr bwMode="auto">
          <a:xfrm>
            <a:off x="0" y="6548438"/>
            <a:ext cx="1371600" cy="304800"/>
          </a:xfrm>
          <a:prstGeom prst="rect">
            <a:avLst/>
          </a:prstGeom>
          <a:noFill/>
          <a:ln w="9525">
            <a:noFill/>
            <a:miter lim="800000"/>
            <a:headEnd/>
            <a:tailEnd/>
          </a:ln>
        </p:spPr>
        <p:txBody>
          <a:bodyPr>
            <a:spAutoFit/>
          </a:bodyPr>
          <a:lstStyle/>
          <a:p>
            <a:pPr eaLnBrk="0" hangingPunct="0">
              <a:spcBef>
                <a:spcPct val="50000"/>
              </a:spcBef>
            </a:pPr>
            <a:r>
              <a:rPr lang="en-GB" sz="1400">
                <a:solidFill>
                  <a:srgbClr val="F8F8F8"/>
                </a:solidFill>
              </a:rPr>
              <a:t>slide </a:t>
            </a:r>
            <a:fld id="{F2D188C2-AC5F-40CC-93BA-6059032CF193}" type="slidenum">
              <a:rPr lang="en-GB" sz="1400">
                <a:solidFill>
                  <a:srgbClr val="F8F8F8"/>
                </a:solidFill>
              </a:rPr>
              <a:pPr eaLnBrk="0" hangingPunct="0">
                <a:spcBef>
                  <a:spcPct val="50000"/>
                </a:spcBef>
              </a:pPr>
              <a:t>39</a:t>
            </a:fld>
            <a:r>
              <a:rPr lang="en-GB" sz="1400">
                <a:solidFill>
                  <a:srgbClr val="F8F8F8"/>
                </a:solidFill>
              </a:rPr>
              <a:t> of 19</a:t>
            </a:r>
          </a:p>
        </p:txBody>
      </p:sp>
      <p:sp>
        <p:nvSpPr>
          <p:cNvPr id="44042" name="Rectangle 26"/>
          <p:cNvSpPr>
            <a:spLocks noChangeArrowheads="1"/>
          </p:cNvSpPr>
          <p:nvPr/>
        </p:nvSpPr>
        <p:spPr bwMode="auto">
          <a:xfrm>
            <a:off x="576263" y="260350"/>
            <a:ext cx="8172450" cy="973138"/>
          </a:xfrm>
          <a:prstGeom prst="rect">
            <a:avLst/>
          </a:prstGeom>
          <a:noFill/>
          <a:ln w="9525">
            <a:noFill/>
            <a:miter lim="800000"/>
            <a:headEnd/>
            <a:tailEnd/>
          </a:ln>
        </p:spPr>
        <p:txBody>
          <a:bodyPr anchor="ctr"/>
          <a:lstStyle/>
          <a:p>
            <a:pPr algn="r" eaLnBrk="0" hangingPunct="0"/>
            <a:r>
              <a:rPr lang="en-US" sz="2800">
                <a:solidFill>
                  <a:srgbClr val="CC3300"/>
                </a:solidFill>
                <a:latin typeface="Arial Black" pitchFamily="34" charset="0"/>
              </a:rPr>
              <a:t>Solutions: The Future Power Systems with Large Wind Penetration</a:t>
            </a:r>
            <a:endParaRPr lang="en-GB" sz="2800">
              <a:solidFill>
                <a:srgbClr val="CC3300"/>
              </a:solidFill>
              <a:latin typeface="Arial Black"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ChangeArrowheads="1"/>
          </p:cNvSpPr>
          <p:nvPr>
            <p:ph type="body" idx="1"/>
          </p:nvPr>
        </p:nvSpPr>
        <p:spPr>
          <a:xfrm>
            <a:off x="539750" y="1806575"/>
            <a:ext cx="7989888" cy="4575175"/>
          </a:xfrm>
        </p:spPr>
        <p:txBody>
          <a:bodyPr/>
          <a:lstStyle/>
          <a:p>
            <a:pPr marL="355600" indent="-355600">
              <a:lnSpc>
                <a:spcPct val="110000"/>
              </a:lnSpc>
              <a:buFontTx/>
              <a:buNone/>
              <a:defRPr/>
            </a:pPr>
            <a:r>
              <a:rPr lang="en-US" sz="2600">
                <a:latin typeface="Arial Black" pitchFamily="34" charset="0"/>
              </a:rPr>
              <a:t>A) Transmission Grid Limited Capacity</a:t>
            </a:r>
          </a:p>
          <a:p>
            <a:pPr marL="355600" indent="-355600">
              <a:lnSpc>
                <a:spcPct val="110000"/>
              </a:lnSpc>
              <a:buFontTx/>
              <a:buNone/>
              <a:defRPr/>
            </a:pPr>
            <a:r>
              <a:rPr lang="en-US" sz="2000">
                <a:latin typeface="Arial Black" pitchFamily="34" charset="0"/>
              </a:rPr>
              <a:t>	</a:t>
            </a:r>
          </a:p>
          <a:p>
            <a:pPr marL="355600" indent="-355600">
              <a:lnSpc>
                <a:spcPct val="110000"/>
              </a:lnSpc>
              <a:buFontTx/>
              <a:buAutoNum type="arabicParenR"/>
              <a:defRPr/>
            </a:pPr>
            <a:r>
              <a:rPr lang="en-US" sz="2000">
                <a:latin typeface="Arial Black" pitchFamily="34" charset="0"/>
              </a:rPr>
              <a:t>Most </a:t>
            </a:r>
            <a:r>
              <a:rPr lang="en-US" sz="2000" u="sng">
                <a:solidFill>
                  <a:srgbClr val="008080"/>
                </a:solidFill>
                <a:effectLst>
                  <a:outerShdw blurRad="38100" dist="38100" dir="2700000" algn="tl">
                    <a:srgbClr val="C0C0C0"/>
                  </a:outerShdw>
                </a:effectLst>
                <a:latin typeface="Arial Black" pitchFamily="34" charset="0"/>
              </a:rPr>
              <a:t>classical “technical” barrier</a:t>
            </a:r>
          </a:p>
          <a:p>
            <a:pPr marL="355600" indent="-355600">
              <a:lnSpc>
                <a:spcPct val="110000"/>
              </a:lnSpc>
              <a:buFontTx/>
              <a:buNone/>
              <a:defRPr/>
            </a:pPr>
            <a:r>
              <a:rPr lang="en-US" sz="1800">
                <a:latin typeface="Arial Black" pitchFamily="34" charset="0"/>
              </a:rPr>
              <a:t>	</a:t>
            </a:r>
            <a:r>
              <a:rPr lang="en-US" sz="1600" b="1" i="1">
                <a:solidFill>
                  <a:srgbClr val="777777"/>
                </a:solidFill>
                <a:latin typeface="Arial" charset="0"/>
              </a:rPr>
              <a:t>- Although is really an economic one, not a technical…</a:t>
            </a:r>
          </a:p>
          <a:p>
            <a:pPr marL="355600" indent="-355600">
              <a:lnSpc>
                <a:spcPct val="110000"/>
              </a:lnSpc>
              <a:buFontTx/>
              <a:buNone/>
              <a:defRPr/>
            </a:pPr>
            <a:endParaRPr lang="en-US" sz="300" b="1" i="1">
              <a:solidFill>
                <a:srgbClr val="777777"/>
              </a:solidFill>
              <a:latin typeface="Arial" charset="0"/>
            </a:endParaRPr>
          </a:p>
          <a:p>
            <a:pPr marL="355600" indent="-355600">
              <a:lnSpc>
                <a:spcPct val="110000"/>
              </a:lnSpc>
              <a:buFontTx/>
              <a:buNone/>
              <a:defRPr/>
            </a:pPr>
            <a:r>
              <a:rPr lang="en-US" sz="1600" b="1" i="1">
                <a:solidFill>
                  <a:srgbClr val="777777"/>
                </a:solidFill>
                <a:latin typeface="Arial" charset="0"/>
              </a:rPr>
              <a:t>	- In Europe this issue is being addressed in different ways. Both Iberian countries nowadays include RES and particularly wind energy in their transmission grid development plans. </a:t>
            </a:r>
          </a:p>
          <a:p>
            <a:pPr marL="355600" indent="-355600">
              <a:lnSpc>
                <a:spcPct val="110000"/>
              </a:lnSpc>
              <a:buFontTx/>
              <a:buNone/>
              <a:defRPr/>
            </a:pPr>
            <a:endParaRPr lang="en-US" sz="700" b="1" i="1">
              <a:solidFill>
                <a:srgbClr val="777777"/>
              </a:solidFill>
              <a:latin typeface="Arial" charset="0"/>
            </a:endParaRPr>
          </a:p>
          <a:p>
            <a:pPr marL="355600" indent="-355600">
              <a:lnSpc>
                <a:spcPct val="110000"/>
              </a:lnSpc>
              <a:buFontTx/>
              <a:buNone/>
              <a:defRPr/>
            </a:pPr>
            <a:r>
              <a:rPr lang="en-US" sz="1600" b="1" i="1">
                <a:solidFill>
                  <a:srgbClr val="777777"/>
                </a:solidFill>
                <a:latin typeface="Arial" charset="0"/>
              </a:rPr>
              <a:t>	- For the distribution grid reinforcement costs, different countries have different solutions: from 100% utility support up to 100% payment by the wind developer. In Iberia costs are shared.</a:t>
            </a:r>
          </a:p>
          <a:p>
            <a:pPr marL="355600" indent="-355600">
              <a:lnSpc>
                <a:spcPct val="110000"/>
              </a:lnSpc>
              <a:defRPr/>
            </a:pPr>
            <a:endParaRPr lang="en-US" sz="800" b="1" i="1">
              <a:solidFill>
                <a:srgbClr val="777777"/>
              </a:solidFill>
              <a:latin typeface="Arial" charset="0"/>
            </a:endParaRPr>
          </a:p>
          <a:p>
            <a:pPr marL="355600" indent="-355600">
              <a:lnSpc>
                <a:spcPct val="110000"/>
              </a:lnSpc>
              <a:buFontTx/>
              <a:buNone/>
              <a:defRPr/>
            </a:pPr>
            <a:r>
              <a:rPr lang="en-US" sz="2000">
                <a:latin typeface="Arial Black" pitchFamily="34" charset="0"/>
              </a:rPr>
              <a:t>2)	Common to </a:t>
            </a:r>
            <a:r>
              <a:rPr lang="en-US" sz="2000" u="sng">
                <a:solidFill>
                  <a:srgbClr val="008080"/>
                </a:solidFill>
                <a:effectLst>
                  <a:outerShdw blurRad="38100" dist="38100" dir="2700000" algn="tl">
                    <a:srgbClr val="C0C0C0"/>
                  </a:outerShdw>
                </a:effectLst>
                <a:latin typeface="Arial Black" pitchFamily="34" charset="0"/>
              </a:rPr>
              <a:t>all new power plants, RES or not</a:t>
            </a:r>
            <a:r>
              <a:rPr lang="en-US" sz="2000">
                <a:solidFill>
                  <a:srgbClr val="008080"/>
                </a:solidFill>
                <a:latin typeface="Arial Black" pitchFamily="34" charset="0"/>
              </a:rPr>
              <a:t>.</a:t>
            </a:r>
          </a:p>
        </p:txBody>
      </p:sp>
      <p:sp>
        <p:nvSpPr>
          <p:cNvPr id="10243" name="Rectangle 3"/>
          <p:cNvSpPr>
            <a:spLocks noChangeArrowheads="1"/>
          </p:cNvSpPr>
          <p:nvPr/>
        </p:nvSpPr>
        <p:spPr bwMode="auto">
          <a:xfrm>
            <a:off x="1012825" y="765175"/>
            <a:ext cx="7483475" cy="381000"/>
          </a:xfrm>
          <a:prstGeom prst="rect">
            <a:avLst/>
          </a:prstGeom>
          <a:noFill/>
          <a:ln w="9525">
            <a:noFill/>
            <a:miter lim="800000"/>
            <a:headEnd/>
            <a:tailEnd/>
          </a:ln>
        </p:spPr>
        <p:txBody>
          <a:bodyPr anchor="ctr"/>
          <a:lstStyle/>
          <a:p>
            <a:pPr algn="r" eaLnBrk="0" hangingPunct="0"/>
            <a:r>
              <a:rPr lang="en-US" sz="2800">
                <a:solidFill>
                  <a:srgbClr val="CC3300"/>
                </a:solidFill>
                <a:latin typeface="Arial Black" pitchFamily="34" charset="0"/>
              </a:rPr>
              <a:t>Technical Power Barriers to High Wind Penetration </a:t>
            </a:r>
            <a:endParaRPr lang="en-GB" sz="2800">
              <a:solidFill>
                <a:srgbClr val="CC3300"/>
              </a:solidFill>
              <a:latin typeface="Arial Black" pitchFamily="34" charset="0"/>
            </a:endParaRPr>
          </a:p>
        </p:txBody>
      </p:sp>
      <p:sp>
        <p:nvSpPr>
          <p:cNvPr id="10244" name="Text Box 4"/>
          <p:cNvSpPr txBox="1">
            <a:spLocks noChangeArrowheads="1"/>
          </p:cNvSpPr>
          <p:nvPr/>
        </p:nvSpPr>
        <p:spPr bwMode="auto">
          <a:xfrm>
            <a:off x="0" y="6548438"/>
            <a:ext cx="1371600" cy="304800"/>
          </a:xfrm>
          <a:prstGeom prst="rect">
            <a:avLst/>
          </a:prstGeom>
          <a:noFill/>
          <a:ln w="9525">
            <a:noFill/>
            <a:miter lim="800000"/>
            <a:headEnd/>
            <a:tailEnd/>
          </a:ln>
        </p:spPr>
        <p:txBody>
          <a:bodyPr>
            <a:spAutoFit/>
          </a:bodyPr>
          <a:lstStyle/>
          <a:p>
            <a:pPr eaLnBrk="0" hangingPunct="0">
              <a:spcBef>
                <a:spcPct val="50000"/>
              </a:spcBef>
            </a:pPr>
            <a:r>
              <a:rPr lang="en-GB" sz="1400">
                <a:solidFill>
                  <a:srgbClr val="F8F8F8"/>
                </a:solidFill>
              </a:rPr>
              <a:t>slide </a:t>
            </a:r>
            <a:fld id="{45518C17-5475-46C2-B403-03E5FCB1887F}" type="slidenum">
              <a:rPr lang="en-GB" sz="1400">
                <a:solidFill>
                  <a:srgbClr val="F8F8F8"/>
                </a:solidFill>
              </a:rPr>
              <a:pPr eaLnBrk="0" hangingPunct="0">
                <a:spcBef>
                  <a:spcPct val="50000"/>
                </a:spcBef>
              </a:pPr>
              <a:t>4</a:t>
            </a:fld>
            <a:r>
              <a:rPr lang="en-GB" sz="1400">
                <a:solidFill>
                  <a:srgbClr val="F8F8F8"/>
                </a:solidFill>
              </a:rPr>
              <a:t> of 19</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2" name="Rectangle 4"/>
          <p:cNvSpPr>
            <a:spLocks noChangeArrowheads="1"/>
          </p:cNvSpPr>
          <p:nvPr/>
        </p:nvSpPr>
        <p:spPr bwMode="auto">
          <a:xfrm>
            <a:off x="4895850" y="1412875"/>
            <a:ext cx="2844800" cy="4538663"/>
          </a:xfrm>
          <a:prstGeom prst="rect">
            <a:avLst/>
          </a:prstGeom>
          <a:noFill/>
          <a:ln w="9525">
            <a:noFill/>
            <a:miter lim="800000"/>
            <a:headEnd/>
            <a:tailEnd/>
          </a:ln>
          <a:effectLst/>
        </p:spPr>
        <p:txBody>
          <a:bodyPr/>
          <a:lstStyle/>
          <a:p>
            <a:pPr marL="266700" indent="-266700" eaLnBrk="0" hangingPunct="0">
              <a:lnSpc>
                <a:spcPct val="120000"/>
              </a:lnSpc>
              <a:spcBef>
                <a:spcPct val="20000"/>
              </a:spcBef>
              <a:defRPr/>
            </a:pPr>
            <a:r>
              <a:rPr lang="en-US" sz="1800" b="1">
                <a:solidFill>
                  <a:srgbClr val="008080"/>
                </a:solidFill>
                <a:effectLst>
                  <a:outerShdw blurRad="38100" dist="38100" dir="2700000" algn="tl">
                    <a:srgbClr val="C0C0C0"/>
                  </a:outerShdw>
                </a:effectLst>
              </a:rPr>
              <a:t>	</a:t>
            </a:r>
            <a:r>
              <a:rPr lang="en-US" sz="1800">
                <a:solidFill>
                  <a:srgbClr val="008080"/>
                </a:solidFill>
                <a:effectLst>
                  <a:outerShdw blurRad="38100" dist="38100" dir="2700000" algn="tl">
                    <a:srgbClr val="C0C0C0"/>
                  </a:outerShdw>
                </a:effectLst>
                <a:latin typeface="Arial Black" pitchFamily="34" charset="0"/>
              </a:rPr>
              <a:t>Find RES and load synergies and characterize the existing externalities,</a:t>
            </a:r>
          </a:p>
          <a:p>
            <a:pPr marL="266700" indent="-266700" eaLnBrk="0" hangingPunct="0">
              <a:spcBef>
                <a:spcPct val="20000"/>
              </a:spcBef>
              <a:defRPr/>
            </a:pPr>
            <a:endParaRPr lang="en-US" sz="700" b="1">
              <a:solidFill>
                <a:srgbClr val="008080"/>
              </a:solidFill>
              <a:effectLst>
                <a:outerShdw blurRad="38100" dist="38100" dir="2700000" algn="tl">
                  <a:srgbClr val="C0C0C0"/>
                </a:outerShdw>
              </a:effectLst>
            </a:endParaRPr>
          </a:p>
          <a:p>
            <a:pPr marL="266700" indent="-266700" eaLnBrk="0" hangingPunct="0">
              <a:spcBef>
                <a:spcPct val="20000"/>
              </a:spcBef>
              <a:defRPr/>
            </a:pPr>
            <a:r>
              <a:rPr lang="en-US" sz="1600" b="1" i="1">
                <a:solidFill>
                  <a:srgbClr val="777777"/>
                </a:solidFill>
              </a:rPr>
              <a:t>	The grid development plan to assess the wind power integration should also characterize the correlation with other RES (mainly hydro) to incorporate externalities and enable to accommodate the maximum RES penetration</a:t>
            </a:r>
          </a:p>
          <a:p>
            <a:pPr marL="266700" indent="-266700" eaLnBrk="0" hangingPunct="0">
              <a:spcBef>
                <a:spcPct val="20000"/>
              </a:spcBef>
              <a:buFontTx/>
              <a:buChar char="•"/>
              <a:defRPr/>
            </a:pPr>
            <a:endParaRPr lang="en-US" sz="1600" b="1" i="1">
              <a:solidFill>
                <a:srgbClr val="777777"/>
              </a:solidFill>
            </a:endParaRPr>
          </a:p>
        </p:txBody>
      </p:sp>
      <p:pic>
        <p:nvPicPr>
          <p:cNvPr id="45059" name="Picture 6"/>
          <p:cNvPicPr>
            <a:picLocks noChangeAspect="1" noChangeArrowheads="1"/>
          </p:cNvPicPr>
          <p:nvPr/>
        </p:nvPicPr>
        <p:blipFill>
          <a:blip r:embed="rId2"/>
          <a:srcRect l="43466" t="17979" r="23544" b="14229"/>
          <a:stretch>
            <a:fillRect/>
          </a:stretch>
        </p:blipFill>
        <p:spPr bwMode="auto">
          <a:xfrm>
            <a:off x="1038225" y="728663"/>
            <a:ext cx="3462338" cy="5545137"/>
          </a:xfrm>
          <a:prstGeom prst="rect">
            <a:avLst/>
          </a:prstGeom>
          <a:noFill/>
          <a:ln w="9525">
            <a:noFill/>
            <a:miter lim="800000"/>
            <a:headEnd/>
            <a:tailEnd/>
          </a:ln>
        </p:spPr>
      </p:pic>
      <p:sp>
        <p:nvSpPr>
          <p:cNvPr id="45060" name="Text Box 7"/>
          <p:cNvSpPr txBox="1">
            <a:spLocks noChangeArrowheads="1"/>
          </p:cNvSpPr>
          <p:nvPr/>
        </p:nvSpPr>
        <p:spPr bwMode="auto">
          <a:xfrm>
            <a:off x="1222375" y="6153150"/>
            <a:ext cx="6337300" cy="336550"/>
          </a:xfrm>
          <a:prstGeom prst="rect">
            <a:avLst/>
          </a:prstGeom>
          <a:noFill/>
          <a:ln w="9525">
            <a:noFill/>
            <a:miter lim="800000"/>
            <a:headEnd/>
            <a:tailEnd/>
          </a:ln>
        </p:spPr>
        <p:txBody>
          <a:bodyPr>
            <a:spAutoFit/>
          </a:bodyPr>
          <a:lstStyle/>
          <a:p>
            <a:pPr eaLnBrk="0" hangingPunct="0"/>
            <a:r>
              <a:rPr lang="pt-PT" sz="1600">
                <a:solidFill>
                  <a:srgbClr val="CC3300"/>
                </a:solidFill>
                <a:latin typeface="Arial Black" pitchFamily="34" charset="0"/>
              </a:rPr>
              <a:t>Orange lines: RES induced (wind and large hydro)</a:t>
            </a:r>
            <a:endParaRPr lang="en-GB" sz="1600">
              <a:solidFill>
                <a:srgbClr val="CC3300"/>
              </a:solidFill>
              <a:latin typeface="Arial Black" pitchFamily="34" charset="0"/>
            </a:endParaRPr>
          </a:p>
        </p:txBody>
      </p:sp>
      <p:sp>
        <p:nvSpPr>
          <p:cNvPr id="45061" name="Text Box 9"/>
          <p:cNvSpPr txBox="1">
            <a:spLocks noChangeArrowheads="1"/>
          </p:cNvSpPr>
          <p:nvPr/>
        </p:nvSpPr>
        <p:spPr bwMode="auto">
          <a:xfrm>
            <a:off x="0" y="6548438"/>
            <a:ext cx="1371600" cy="304800"/>
          </a:xfrm>
          <a:prstGeom prst="rect">
            <a:avLst/>
          </a:prstGeom>
          <a:noFill/>
          <a:ln w="9525">
            <a:noFill/>
            <a:miter lim="800000"/>
            <a:headEnd/>
            <a:tailEnd/>
          </a:ln>
        </p:spPr>
        <p:txBody>
          <a:bodyPr>
            <a:spAutoFit/>
          </a:bodyPr>
          <a:lstStyle/>
          <a:p>
            <a:pPr eaLnBrk="0" hangingPunct="0">
              <a:spcBef>
                <a:spcPct val="50000"/>
              </a:spcBef>
            </a:pPr>
            <a:r>
              <a:rPr lang="en-GB" sz="1400">
                <a:solidFill>
                  <a:srgbClr val="F8F8F8"/>
                </a:solidFill>
              </a:rPr>
              <a:t>slide </a:t>
            </a:r>
            <a:fld id="{4DFF9D79-4296-4F9E-BB7D-F0B30975B216}" type="slidenum">
              <a:rPr lang="en-GB" sz="1400">
                <a:solidFill>
                  <a:srgbClr val="F8F8F8"/>
                </a:solidFill>
              </a:rPr>
              <a:pPr eaLnBrk="0" hangingPunct="0">
                <a:spcBef>
                  <a:spcPct val="50000"/>
                </a:spcBef>
              </a:pPr>
              <a:t>40</a:t>
            </a:fld>
            <a:r>
              <a:rPr lang="en-GB" sz="1400">
                <a:solidFill>
                  <a:srgbClr val="F8F8F8"/>
                </a:solidFill>
              </a:rPr>
              <a:t> of 19</a:t>
            </a:r>
          </a:p>
        </p:txBody>
      </p:sp>
      <p:sp>
        <p:nvSpPr>
          <p:cNvPr id="45062" name="Rectangle 10"/>
          <p:cNvSpPr>
            <a:spLocks noChangeArrowheads="1"/>
          </p:cNvSpPr>
          <p:nvPr/>
        </p:nvSpPr>
        <p:spPr bwMode="auto">
          <a:xfrm>
            <a:off x="3349625" y="2636838"/>
            <a:ext cx="1114425" cy="274637"/>
          </a:xfrm>
          <a:prstGeom prst="rect">
            <a:avLst/>
          </a:prstGeom>
          <a:noFill/>
          <a:ln w="9525">
            <a:noFill/>
            <a:miter lim="800000"/>
            <a:headEnd/>
            <a:tailEnd/>
          </a:ln>
        </p:spPr>
        <p:txBody>
          <a:bodyPr wrap="none">
            <a:spAutoFit/>
          </a:bodyPr>
          <a:lstStyle/>
          <a:p>
            <a:pPr eaLnBrk="0" hangingPunct="0"/>
            <a:r>
              <a:rPr lang="en-GB" sz="1200" b="1"/>
              <a:t>Source: REN</a:t>
            </a:r>
          </a:p>
        </p:txBody>
      </p:sp>
      <p:sp>
        <p:nvSpPr>
          <p:cNvPr id="45063" name="Rectangle 11"/>
          <p:cNvSpPr>
            <a:spLocks noChangeArrowheads="1"/>
          </p:cNvSpPr>
          <p:nvPr/>
        </p:nvSpPr>
        <p:spPr bwMode="auto">
          <a:xfrm>
            <a:off x="576263" y="260350"/>
            <a:ext cx="8172450" cy="973138"/>
          </a:xfrm>
          <a:prstGeom prst="rect">
            <a:avLst/>
          </a:prstGeom>
          <a:noFill/>
          <a:ln w="9525">
            <a:noFill/>
            <a:miter lim="800000"/>
            <a:headEnd/>
            <a:tailEnd/>
          </a:ln>
        </p:spPr>
        <p:txBody>
          <a:bodyPr anchor="ctr"/>
          <a:lstStyle/>
          <a:p>
            <a:pPr algn="r" eaLnBrk="0" hangingPunct="0"/>
            <a:r>
              <a:rPr lang="en-US" sz="2800">
                <a:solidFill>
                  <a:srgbClr val="CC3300"/>
                </a:solidFill>
                <a:latin typeface="Arial Black" pitchFamily="34" charset="0"/>
              </a:rPr>
              <a:t>Solutions: The Future Power Systems with Large Wind Penetration</a:t>
            </a:r>
            <a:endParaRPr lang="en-GB" sz="2800">
              <a:solidFill>
                <a:srgbClr val="CC3300"/>
              </a:solidFill>
              <a:latin typeface="Arial Black" pitchFamily="34"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body" idx="1"/>
          </p:nvPr>
        </p:nvSpPr>
        <p:spPr>
          <a:xfrm>
            <a:off x="539750" y="1484313"/>
            <a:ext cx="8101013" cy="4716462"/>
          </a:xfrm>
        </p:spPr>
        <p:txBody>
          <a:bodyPr/>
          <a:lstStyle/>
          <a:p>
            <a:pPr marL="266700" indent="-266700">
              <a:lnSpc>
                <a:spcPct val="80000"/>
              </a:lnSpc>
              <a:buFontTx/>
              <a:buNone/>
            </a:pPr>
            <a:r>
              <a:rPr lang="en-US" sz="2800" smtClean="0">
                <a:latin typeface="Arial Black" pitchFamily="34" charset="0"/>
              </a:rPr>
              <a:t>	</a:t>
            </a:r>
            <a:r>
              <a:rPr lang="en-US" sz="2800" smtClean="0">
                <a:solidFill>
                  <a:srgbClr val="008080"/>
                </a:solidFill>
                <a:latin typeface="Arial Black" pitchFamily="34" charset="0"/>
              </a:rPr>
              <a:t>Integrated Smart Design and Operation of Power Systems</a:t>
            </a:r>
          </a:p>
          <a:p>
            <a:pPr marL="266700" indent="-266700">
              <a:lnSpc>
                <a:spcPct val="80000"/>
              </a:lnSpc>
            </a:pPr>
            <a:endParaRPr lang="en-US" sz="1200" smtClean="0">
              <a:solidFill>
                <a:srgbClr val="008080"/>
              </a:solidFill>
            </a:endParaRPr>
          </a:p>
          <a:p>
            <a:pPr marL="266700" indent="-266700">
              <a:lnSpc>
                <a:spcPct val="80000"/>
              </a:lnSpc>
              <a:buFontTx/>
              <a:buNone/>
            </a:pPr>
            <a:r>
              <a:rPr lang="en-US" sz="1800" b="1" i="1" smtClean="0">
                <a:solidFill>
                  <a:srgbClr val="777777"/>
                </a:solidFill>
                <a:latin typeface="Arial" charset="0"/>
              </a:rPr>
              <a:t>	</a:t>
            </a:r>
            <a:r>
              <a:rPr lang="en-US" sz="1400" b="1" i="1" smtClean="0">
                <a:solidFill>
                  <a:srgbClr val="777777"/>
                </a:solidFill>
                <a:latin typeface="Arial" charset="0"/>
              </a:rPr>
              <a:t>The IEA Wind IA started a new international cooperation project (Task 25) entitled “Design and Operation of Power Systems with Large Amounts of Wind Power”, in the beginning of 2006. In this study, wind impacts on the system were mainly related to their time/range of scale and are globally identified as follows.</a:t>
            </a:r>
          </a:p>
          <a:p>
            <a:pPr marL="266700" indent="-266700">
              <a:lnSpc>
                <a:spcPct val="80000"/>
              </a:lnSpc>
              <a:buFontTx/>
              <a:buNone/>
            </a:pPr>
            <a:endParaRPr lang="en-US" sz="600" b="1" i="1" smtClean="0">
              <a:solidFill>
                <a:srgbClr val="777777"/>
              </a:solidFill>
              <a:latin typeface="Arial" charset="0"/>
            </a:endParaRPr>
          </a:p>
          <a:p>
            <a:pPr marL="266700" indent="-266700">
              <a:lnSpc>
                <a:spcPct val="80000"/>
              </a:lnSpc>
              <a:buFontTx/>
              <a:buNone/>
            </a:pPr>
            <a:r>
              <a:rPr lang="en-US" sz="1800" smtClean="0">
                <a:latin typeface="Arial Black" pitchFamily="34" charset="0"/>
              </a:rPr>
              <a:t>	1) Regulation and load following [1 to 30 min.]</a:t>
            </a:r>
          </a:p>
          <a:p>
            <a:pPr marL="266700" indent="-266700">
              <a:lnSpc>
                <a:spcPct val="80000"/>
              </a:lnSpc>
              <a:buFontTx/>
              <a:buNone/>
            </a:pPr>
            <a:r>
              <a:rPr lang="en-US" sz="1400" smtClean="0">
                <a:latin typeface="Arial" charset="0"/>
              </a:rPr>
              <a:t>	How the uncertainty introduced by wind power affects the allocation and use of reserves in the system. </a:t>
            </a:r>
            <a:endParaRPr lang="en-US" sz="1400" i="1" smtClean="0">
              <a:latin typeface="Arial" charset="0"/>
            </a:endParaRPr>
          </a:p>
          <a:p>
            <a:pPr marL="266700" indent="-266700">
              <a:lnSpc>
                <a:spcPct val="80000"/>
              </a:lnSpc>
              <a:buFontTx/>
              <a:buNone/>
            </a:pPr>
            <a:r>
              <a:rPr lang="en-US" sz="1800" smtClean="0">
                <a:latin typeface="Arial Black" pitchFamily="34" charset="0"/>
              </a:rPr>
              <a:t>	2) Efficiency and unit commitment [hours to days] </a:t>
            </a:r>
          </a:p>
          <a:p>
            <a:pPr marL="266700" indent="-266700">
              <a:lnSpc>
                <a:spcPct val="80000"/>
              </a:lnSpc>
              <a:buFontTx/>
              <a:buNone/>
            </a:pPr>
            <a:r>
              <a:rPr lang="en-US" sz="1400" i="1" smtClean="0">
                <a:latin typeface="Arial" charset="0"/>
              </a:rPr>
              <a:t>	</a:t>
            </a:r>
            <a:r>
              <a:rPr lang="en-US" sz="1400" smtClean="0">
                <a:latin typeface="Arial" charset="0"/>
              </a:rPr>
              <a:t>Impact of wind power time variability and forecasting errors on unit commitment.</a:t>
            </a:r>
            <a:endParaRPr lang="en-US" sz="1400" i="1" smtClean="0">
              <a:latin typeface="Arial" charset="0"/>
            </a:endParaRPr>
          </a:p>
          <a:p>
            <a:pPr marL="266700" indent="-266700">
              <a:lnSpc>
                <a:spcPct val="80000"/>
              </a:lnSpc>
              <a:buFontTx/>
              <a:buNone/>
            </a:pPr>
            <a:r>
              <a:rPr lang="en-US" sz="1800" smtClean="0">
                <a:latin typeface="Arial Black" pitchFamily="34" charset="0"/>
              </a:rPr>
              <a:t>	3) Adequacy of power [several years]</a:t>
            </a:r>
          </a:p>
          <a:p>
            <a:pPr marL="266700" indent="-266700">
              <a:lnSpc>
                <a:spcPct val="80000"/>
              </a:lnSpc>
              <a:buFontTx/>
              <a:buNone/>
            </a:pPr>
            <a:r>
              <a:rPr lang="en-US" sz="1400" smtClean="0">
                <a:latin typeface="Arial" charset="0"/>
              </a:rPr>
              <a:t>	Avoided investment in conventional units due to existing wind capacity. Total secure supply available during peak load situations</a:t>
            </a:r>
            <a:r>
              <a:rPr lang="en-US" sz="1800" smtClean="0">
                <a:latin typeface="Arial Black" pitchFamily="34" charset="0"/>
              </a:rPr>
              <a:t>. </a:t>
            </a:r>
          </a:p>
          <a:p>
            <a:pPr marL="266700" indent="-266700">
              <a:lnSpc>
                <a:spcPct val="80000"/>
              </a:lnSpc>
              <a:buFontTx/>
              <a:buNone/>
            </a:pPr>
            <a:r>
              <a:rPr lang="en-US" sz="1800" smtClean="0">
                <a:latin typeface="Arial Black" pitchFamily="34" charset="0"/>
              </a:rPr>
              <a:t>	4) Transmission adequacy and efficiency [hours to years] </a:t>
            </a:r>
          </a:p>
          <a:p>
            <a:pPr marL="266700" indent="-266700">
              <a:lnSpc>
                <a:spcPct val="80000"/>
              </a:lnSpc>
              <a:buFontTx/>
              <a:buNone/>
            </a:pPr>
            <a:r>
              <a:rPr lang="en-US" sz="1400" smtClean="0">
                <a:latin typeface="Arial" charset="0"/>
              </a:rPr>
              <a:t>	Depends on the location of wind farms relative to the load consumption, on the correlation between wind production and load and wind smoothing effect.</a:t>
            </a:r>
          </a:p>
          <a:p>
            <a:pPr marL="266700" indent="-266700">
              <a:lnSpc>
                <a:spcPct val="80000"/>
              </a:lnSpc>
              <a:buFontTx/>
              <a:buNone/>
            </a:pPr>
            <a:endParaRPr lang="en-US" sz="1400" smtClean="0">
              <a:latin typeface="Arial" charset="0"/>
            </a:endParaRPr>
          </a:p>
          <a:p>
            <a:pPr marL="266700" indent="-266700">
              <a:lnSpc>
                <a:spcPct val="80000"/>
              </a:lnSpc>
              <a:buFontTx/>
              <a:buNone/>
            </a:pPr>
            <a:r>
              <a:rPr lang="en-GB" sz="1600" smtClean="0">
                <a:latin typeface="Arial" charset="0"/>
              </a:rPr>
              <a:t>			</a:t>
            </a:r>
            <a:r>
              <a:rPr lang="en-GB" sz="1600" b="1" i="1" smtClean="0">
                <a:latin typeface="Arial" charset="0"/>
              </a:rPr>
              <a:t>[</a:t>
            </a:r>
            <a:r>
              <a:rPr lang="en-US" sz="1600" b="1" i="1" smtClean="0">
                <a:latin typeface="Arial" charset="0"/>
              </a:rPr>
              <a:t>IEA Task 25 – Large Wind Penetration (www.ieawind.org)]</a:t>
            </a:r>
          </a:p>
        </p:txBody>
      </p:sp>
      <p:sp>
        <p:nvSpPr>
          <p:cNvPr id="46083" name="Text Box 6"/>
          <p:cNvSpPr txBox="1">
            <a:spLocks noChangeArrowheads="1"/>
          </p:cNvSpPr>
          <p:nvPr/>
        </p:nvSpPr>
        <p:spPr bwMode="auto">
          <a:xfrm>
            <a:off x="0" y="6548438"/>
            <a:ext cx="1371600" cy="304800"/>
          </a:xfrm>
          <a:prstGeom prst="rect">
            <a:avLst/>
          </a:prstGeom>
          <a:noFill/>
          <a:ln w="9525">
            <a:noFill/>
            <a:miter lim="800000"/>
            <a:headEnd/>
            <a:tailEnd/>
          </a:ln>
        </p:spPr>
        <p:txBody>
          <a:bodyPr>
            <a:spAutoFit/>
          </a:bodyPr>
          <a:lstStyle/>
          <a:p>
            <a:pPr eaLnBrk="0" hangingPunct="0">
              <a:spcBef>
                <a:spcPct val="50000"/>
              </a:spcBef>
            </a:pPr>
            <a:r>
              <a:rPr lang="en-GB" sz="1400">
                <a:solidFill>
                  <a:srgbClr val="F8F8F8"/>
                </a:solidFill>
              </a:rPr>
              <a:t>slide </a:t>
            </a:r>
            <a:fld id="{58823595-7999-4D7C-83D4-3A337995E988}" type="slidenum">
              <a:rPr lang="en-GB" sz="1400">
                <a:solidFill>
                  <a:srgbClr val="F8F8F8"/>
                </a:solidFill>
              </a:rPr>
              <a:pPr eaLnBrk="0" hangingPunct="0">
                <a:spcBef>
                  <a:spcPct val="50000"/>
                </a:spcBef>
              </a:pPr>
              <a:t>41</a:t>
            </a:fld>
            <a:r>
              <a:rPr lang="en-GB" sz="1400">
                <a:solidFill>
                  <a:srgbClr val="F8F8F8"/>
                </a:solidFill>
              </a:rPr>
              <a:t> of 19</a:t>
            </a:r>
          </a:p>
        </p:txBody>
      </p:sp>
      <p:sp>
        <p:nvSpPr>
          <p:cNvPr id="46084" name="Rectangle 7"/>
          <p:cNvSpPr>
            <a:spLocks noChangeArrowheads="1"/>
          </p:cNvSpPr>
          <p:nvPr/>
        </p:nvSpPr>
        <p:spPr bwMode="auto">
          <a:xfrm>
            <a:off x="576263" y="260350"/>
            <a:ext cx="8172450" cy="973138"/>
          </a:xfrm>
          <a:prstGeom prst="rect">
            <a:avLst/>
          </a:prstGeom>
          <a:noFill/>
          <a:ln w="9525">
            <a:noFill/>
            <a:miter lim="800000"/>
            <a:headEnd/>
            <a:tailEnd/>
          </a:ln>
        </p:spPr>
        <p:txBody>
          <a:bodyPr anchor="ctr"/>
          <a:lstStyle/>
          <a:p>
            <a:pPr algn="r" eaLnBrk="0" hangingPunct="0"/>
            <a:r>
              <a:rPr lang="en-US" sz="2800">
                <a:solidFill>
                  <a:srgbClr val="CC3300"/>
                </a:solidFill>
                <a:latin typeface="Arial Black" pitchFamily="34" charset="0"/>
              </a:rPr>
              <a:t>Solutions: The Future Power Systems with Large Wind Penetration</a:t>
            </a:r>
            <a:endParaRPr lang="en-GB" sz="2800">
              <a:solidFill>
                <a:srgbClr val="CC3300"/>
              </a:solidFill>
              <a:latin typeface="Arial Black" pitchFamily="34"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2"/>
          <p:cNvSpPr>
            <a:spLocks noGrp="1" noChangeArrowheads="1"/>
          </p:cNvSpPr>
          <p:nvPr>
            <p:ph type="body" idx="1"/>
          </p:nvPr>
        </p:nvSpPr>
        <p:spPr>
          <a:xfrm>
            <a:off x="539750" y="1665288"/>
            <a:ext cx="7848600" cy="4538662"/>
          </a:xfrm>
        </p:spPr>
        <p:txBody>
          <a:bodyPr/>
          <a:lstStyle/>
          <a:p>
            <a:pPr marL="304800" indent="-304800">
              <a:lnSpc>
                <a:spcPct val="80000"/>
              </a:lnSpc>
              <a:buFontTx/>
              <a:buNone/>
              <a:defRPr/>
            </a:pPr>
            <a:r>
              <a:rPr lang="en-US" sz="2600">
                <a:latin typeface="Arial Black" pitchFamily="34" charset="0"/>
              </a:rPr>
              <a:t>Storage of Renewable Energy</a:t>
            </a:r>
          </a:p>
          <a:p>
            <a:pPr marL="990600" lvl="1" indent="-266700">
              <a:lnSpc>
                <a:spcPct val="110000"/>
              </a:lnSpc>
              <a:buFontTx/>
              <a:buChar char="•"/>
              <a:defRPr/>
            </a:pPr>
            <a:endParaRPr lang="en-US" sz="1400">
              <a:latin typeface="Arial" charset="0"/>
            </a:endParaRPr>
          </a:p>
          <a:p>
            <a:pPr marL="990600" lvl="1" indent="-266700">
              <a:lnSpc>
                <a:spcPct val="110000"/>
              </a:lnSpc>
              <a:buFontTx/>
              <a:buChar char="•"/>
              <a:defRPr/>
            </a:pPr>
            <a:r>
              <a:rPr lang="en-US" sz="1800" b="1">
                <a:latin typeface="Arial" charset="0"/>
              </a:rPr>
              <a:t>The concept of</a:t>
            </a:r>
            <a:r>
              <a:rPr lang="en-US" sz="1800" b="1" u="sng">
                <a:solidFill>
                  <a:srgbClr val="008080"/>
                </a:solidFill>
                <a:effectLst>
                  <a:outerShdw blurRad="38100" dist="38100" dir="2700000" algn="tl">
                    <a:srgbClr val="C0C0C0"/>
                  </a:outerShdw>
                </a:effectLst>
                <a:latin typeface="Arial" charset="0"/>
              </a:rPr>
              <a:t> wind energy storage </a:t>
            </a:r>
            <a:r>
              <a:rPr lang="en-US" sz="1800" b="1">
                <a:latin typeface="Arial" charset="0"/>
              </a:rPr>
              <a:t>- and other highly variable time-dependent renewable primary sources - </a:t>
            </a:r>
            <a:r>
              <a:rPr lang="en-US" sz="1800" b="1" u="sng">
                <a:solidFill>
                  <a:srgbClr val="008080"/>
                </a:solidFill>
                <a:effectLst>
                  <a:outerShdw blurRad="38100" dist="38100" dir="2700000" algn="tl">
                    <a:srgbClr val="C0C0C0"/>
                  </a:outerShdw>
                </a:effectLst>
                <a:latin typeface="Arial" charset="0"/>
              </a:rPr>
              <a:t>is already in use in Portugal. </a:t>
            </a:r>
          </a:p>
          <a:p>
            <a:pPr marL="990600" lvl="1" indent="-266700">
              <a:lnSpc>
                <a:spcPct val="110000"/>
              </a:lnSpc>
              <a:buFontTx/>
              <a:buChar char="•"/>
              <a:defRPr/>
            </a:pPr>
            <a:endParaRPr lang="en-US" sz="1200" b="1" u="sng">
              <a:solidFill>
                <a:srgbClr val="008080"/>
              </a:solidFill>
              <a:effectLst>
                <a:outerShdw blurRad="38100" dist="38100" dir="2700000" algn="tl">
                  <a:srgbClr val="C0C0C0"/>
                </a:outerShdw>
              </a:effectLst>
              <a:latin typeface="Arial" charset="0"/>
            </a:endParaRPr>
          </a:p>
          <a:p>
            <a:pPr marL="990600" lvl="1" indent="-266700">
              <a:lnSpc>
                <a:spcPct val="110000"/>
              </a:lnSpc>
              <a:buFontTx/>
              <a:buChar char="•"/>
              <a:defRPr/>
            </a:pPr>
            <a:r>
              <a:rPr lang="en-GB" sz="1800" b="1">
                <a:latin typeface="Arial" charset="0"/>
              </a:rPr>
              <a:t>When hydro pumping storage is available, the methodologies able to identify the </a:t>
            </a:r>
            <a:r>
              <a:rPr lang="en-GB" sz="1800" b="1" u="sng">
                <a:solidFill>
                  <a:srgbClr val="008080"/>
                </a:solidFill>
                <a:effectLst>
                  <a:outerShdw blurRad="38100" dist="38100" dir="2700000" algn="tl">
                    <a:srgbClr val="C0C0C0"/>
                  </a:outerShdw>
                </a:effectLst>
                <a:latin typeface="Arial" charset="0"/>
              </a:rPr>
              <a:t>best combined wind/hydro pumping storage</a:t>
            </a:r>
            <a:r>
              <a:rPr lang="en-GB" sz="1800" b="1">
                <a:latin typeface="Arial" charset="0"/>
              </a:rPr>
              <a:t> strategies should be used. </a:t>
            </a:r>
          </a:p>
          <a:p>
            <a:pPr marL="990600" lvl="1" indent="-266700">
              <a:lnSpc>
                <a:spcPct val="110000"/>
              </a:lnSpc>
              <a:buFontTx/>
              <a:buChar char="•"/>
              <a:defRPr/>
            </a:pPr>
            <a:endParaRPr lang="en-GB" sz="1000" b="1">
              <a:latin typeface="Arial" charset="0"/>
            </a:endParaRPr>
          </a:p>
          <a:p>
            <a:pPr marL="990600" lvl="1" indent="-266700">
              <a:lnSpc>
                <a:spcPct val="110000"/>
              </a:lnSpc>
              <a:buFontTx/>
              <a:buChar char="•"/>
              <a:defRPr/>
            </a:pPr>
            <a:r>
              <a:rPr lang="en-GB" sz="1800" b="1" u="sng">
                <a:solidFill>
                  <a:srgbClr val="008080"/>
                </a:solidFill>
                <a:effectLst>
                  <a:outerShdw blurRad="38100" dist="38100" dir="2700000" algn="tl">
                    <a:srgbClr val="C0C0C0"/>
                  </a:outerShdw>
                </a:effectLst>
                <a:latin typeface="Arial" charset="0"/>
              </a:rPr>
              <a:t>Wind generation and energy price forecasts </a:t>
            </a:r>
            <a:r>
              <a:rPr lang="en-GB" sz="1800" b="1">
                <a:latin typeface="Arial" charset="0"/>
              </a:rPr>
              <a:t>that enable to optimise the daily operation strategy can be determined. </a:t>
            </a:r>
          </a:p>
          <a:p>
            <a:pPr marL="990600" lvl="1" indent="-266700">
              <a:lnSpc>
                <a:spcPct val="80000"/>
              </a:lnSpc>
              <a:buFontTx/>
              <a:buNone/>
              <a:defRPr/>
            </a:pPr>
            <a:r>
              <a:rPr lang="en-GB" sz="1800">
                <a:latin typeface="Arial" charset="0"/>
              </a:rPr>
              <a:t>	</a:t>
            </a:r>
            <a:endParaRPr lang="en-GB" sz="1000" b="1">
              <a:latin typeface="Arial" charset="0"/>
            </a:endParaRPr>
          </a:p>
          <a:p>
            <a:pPr marL="990600" lvl="1" indent="-266700">
              <a:lnSpc>
                <a:spcPct val="80000"/>
              </a:lnSpc>
              <a:buFontTx/>
              <a:buNone/>
              <a:defRPr/>
            </a:pPr>
            <a:r>
              <a:rPr lang="en-GB" sz="1800">
                <a:latin typeface="Arial" charset="0"/>
              </a:rPr>
              <a:t>		</a:t>
            </a:r>
            <a:r>
              <a:rPr lang="en-GB" sz="1800" b="1" i="1">
                <a:latin typeface="Arial" charset="0"/>
              </a:rPr>
              <a:t>[</a:t>
            </a:r>
            <a:r>
              <a:rPr lang="en-US" sz="1800" b="1" i="1">
                <a:latin typeface="Arial" charset="0"/>
              </a:rPr>
              <a:t>IEA Task 24 – Wind/Hydro (www.ieawind.org)].</a:t>
            </a:r>
            <a:r>
              <a:rPr lang="en-US" sz="1800">
                <a:latin typeface="Arial" charset="0"/>
              </a:rPr>
              <a:t> </a:t>
            </a:r>
          </a:p>
        </p:txBody>
      </p:sp>
      <p:sp>
        <p:nvSpPr>
          <p:cNvPr id="47107" name="Text Box 5"/>
          <p:cNvSpPr txBox="1">
            <a:spLocks noChangeArrowheads="1"/>
          </p:cNvSpPr>
          <p:nvPr/>
        </p:nvSpPr>
        <p:spPr bwMode="auto">
          <a:xfrm>
            <a:off x="0" y="6548438"/>
            <a:ext cx="1371600" cy="304800"/>
          </a:xfrm>
          <a:prstGeom prst="rect">
            <a:avLst/>
          </a:prstGeom>
          <a:noFill/>
          <a:ln w="9525">
            <a:noFill/>
            <a:miter lim="800000"/>
            <a:headEnd/>
            <a:tailEnd/>
          </a:ln>
        </p:spPr>
        <p:txBody>
          <a:bodyPr>
            <a:spAutoFit/>
          </a:bodyPr>
          <a:lstStyle/>
          <a:p>
            <a:pPr eaLnBrk="0" hangingPunct="0">
              <a:spcBef>
                <a:spcPct val="50000"/>
              </a:spcBef>
            </a:pPr>
            <a:r>
              <a:rPr lang="en-GB" sz="1400">
                <a:solidFill>
                  <a:srgbClr val="F8F8F8"/>
                </a:solidFill>
              </a:rPr>
              <a:t>slide </a:t>
            </a:r>
            <a:fld id="{299F2FB1-F2FB-4BE7-9EBA-A1051F44B8AD}" type="slidenum">
              <a:rPr lang="en-GB" sz="1400">
                <a:solidFill>
                  <a:srgbClr val="F8F8F8"/>
                </a:solidFill>
              </a:rPr>
              <a:pPr eaLnBrk="0" hangingPunct="0">
                <a:spcBef>
                  <a:spcPct val="50000"/>
                </a:spcBef>
              </a:pPr>
              <a:t>42</a:t>
            </a:fld>
            <a:r>
              <a:rPr lang="en-GB" sz="1400">
                <a:solidFill>
                  <a:srgbClr val="F8F8F8"/>
                </a:solidFill>
              </a:rPr>
              <a:t> of 19</a:t>
            </a:r>
          </a:p>
        </p:txBody>
      </p:sp>
      <p:sp>
        <p:nvSpPr>
          <p:cNvPr id="47108" name="Rectangle 6"/>
          <p:cNvSpPr>
            <a:spLocks noChangeArrowheads="1"/>
          </p:cNvSpPr>
          <p:nvPr/>
        </p:nvSpPr>
        <p:spPr bwMode="auto">
          <a:xfrm>
            <a:off x="576263" y="260350"/>
            <a:ext cx="8172450" cy="973138"/>
          </a:xfrm>
          <a:prstGeom prst="rect">
            <a:avLst/>
          </a:prstGeom>
          <a:noFill/>
          <a:ln w="9525">
            <a:noFill/>
            <a:miter lim="800000"/>
            <a:headEnd/>
            <a:tailEnd/>
          </a:ln>
        </p:spPr>
        <p:txBody>
          <a:bodyPr anchor="ctr"/>
          <a:lstStyle/>
          <a:p>
            <a:pPr algn="r" eaLnBrk="0" hangingPunct="0"/>
            <a:r>
              <a:rPr lang="en-US" sz="2800">
                <a:solidFill>
                  <a:srgbClr val="CC3300"/>
                </a:solidFill>
                <a:latin typeface="Arial Black" pitchFamily="34" charset="0"/>
              </a:rPr>
              <a:t>Solutions: The Future Power Systems with Large Wind Penetration</a:t>
            </a:r>
            <a:endParaRPr lang="en-GB" sz="2800">
              <a:solidFill>
                <a:srgbClr val="CC3300"/>
              </a:solidFill>
              <a:latin typeface="Arial Black" pitchFamily="34" charset="0"/>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2"/>
          <p:cNvSpPr>
            <a:spLocks noGrp="1" noChangeArrowheads="1"/>
          </p:cNvSpPr>
          <p:nvPr>
            <p:ph type="body" idx="1"/>
          </p:nvPr>
        </p:nvSpPr>
        <p:spPr>
          <a:xfrm>
            <a:off x="395288" y="1592263"/>
            <a:ext cx="8497887" cy="4538662"/>
          </a:xfrm>
        </p:spPr>
        <p:txBody>
          <a:bodyPr/>
          <a:lstStyle/>
          <a:p>
            <a:pPr marL="266700" indent="-266700">
              <a:lnSpc>
                <a:spcPct val="80000"/>
              </a:lnSpc>
              <a:buFontTx/>
              <a:buNone/>
              <a:defRPr/>
            </a:pPr>
            <a:r>
              <a:rPr lang="en-US" sz="2600">
                <a:latin typeface="Arial Black" pitchFamily="34" charset="0"/>
              </a:rPr>
              <a:t>The Inevitable Challenge Towards Change</a:t>
            </a:r>
          </a:p>
          <a:p>
            <a:pPr marL="266700" indent="-266700">
              <a:lnSpc>
                <a:spcPct val="80000"/>
              </a:lnSpc>
              <a:buFontTx/>
              <a:buNone/>
              <a:defRPr/>
            </a:pPr>
            <a:endParaRPr lang="en-US" sz="1200">
              <a:latin typeface="Arial Black" pitchFamily="34" charset="0"/>
            </a:endParaRPr>
          </a:p>
          <a:p>
            <a:pPr marL="266700" indent="-266700">
              <a:lnSpc>
                <a:spcPct val="130000"/>
              </a:lnSpc>
              <a:defRPr/>
            </a:pPr>
            <a:r>
              <a:rPr lang="en-US" sz="1800" b="1">
                <a:latin typeface="Arial" charset="0"/>
              </a:rPr>
              <a:t>European TSOs </a:t>
            </a:r>
            <a:r>
              <a:rPr lang="en-US" sz="1800" b="1" u="sng">
                <a:solidFill>
                  <a:srgbClr val="008080"/>
                </a:solidFill>
                <a:effectLst>
                  <a:outerShdw blurRad="38100" dist="38100" dir="2700000" algn="tl">
                    <a:srgbClr val="C0C0C0"/>
                  </a:outerShdw>
                </a:effectLst>
                <a:latin typeface="Arial" charset="0"/>
              </a:rPr>
              <a:t>still do not share</a:t>
            </a:r>
            <a:r>
              <a:rPr lang="en-US" sz="1800" b="1">
                <a:latin typeface="Arial" charset="0"/>
              </a:rPr>
              <a:t> fundamental</a:t>
            </a:r>
            <a:r>
              <a:rPr lang="en-US" sz="1800" b="1" u="sng">
                <a:solidFill>
                  <a:srgbClr val="008080"/>
                </a:solidFill>
                <a:effectLst>
                  <a:outerShdw blurRad="38100" dist="38100" dir="2700000" algn="tl">
                    <a:srgbClr val="C0C0C0"/>
                  </a:outerShdw>
                </a:effectLst>
                <a:latin typeface="Arial" charset="0"/>
              </a:rPr>
              <a:t> information for the operation of their power systems</a:t>
            </a:r>
            <a:r>
              <a:rPr lang="en-US" sz="1800" b="1">
                <a:latin typeface="Arial" charset="0"/>
              </a:rPr>
              <a:t> </a:t>
            </a:r>
          </a:p>
          <a:p>
            <a:pPr marL="933450" lvl="1" indent="-209550">
              <a:lnSpc>
                <a:spcPct val="120000"/>
              </a:lnSpc>
              <a:defRPr/>
            </a:pPr>
            <a:r>
              <a:rPr lang="en-US" sz="1600" b="1" i="1">
                <a:solidFill>
                  <a:srgbClr val="777777"/>
                </a:solidFill>
                <a:latin typeface="Arial" charset="0"/>
              </a:rPr>
              <a:t>and have not implemented the available warning tools to help each other during events as the one that took place on the 4th November 2006.</a:t>
            </a:r>
          </a:p>
          <a:p>
            <a:pPr marL="266700" indent="-266700">
              <a:lnSpc>
                <a:spcPct val="70000"/>
              </a:lnSpc>
              <a:defRPr/>
            </a:pPr>
            <a:endParaRPr lang="en-US" sz="600" b="1" i="1">
              <a:solidFill>
                <a:srgbClr val="777777"/>
              </a:solidFill>
              <a:latin typeface="Arial" charset="0"/>
            </a:endParaRPr>
          </a:p>
          <a:p>
            <a:pPr marL="266700" indent="-266700">
              <a:lnSpc>
                <a:spcPct val="130000"/>
              </a:lnSpc>
              <a:defRPr/>
            </a:pPr>
            <a:r>
              <a:rPr lang="en-US" sz="1800" b="1">
                <a:latin typeface="Arial" charset="0"/>
              </a:rPr>
              <a:t>Taking into consideration the increasing </a:t>
            </a:r>
            <a:r>
              <a:rPr lang="en-US" sz="1800" b="1" u="sng">
                <a:solidFill>
                  <a:srgbClr val="008080"/>
                </a:solidFill>
                <a:effectLst>
                  <a:outerShdw blurRad="38100" dist="38100" dir="2700000" algn="tl">
                    <a:srgbClr val="C0C0C0"/>
                  </a:outerShdw>
                </a:effectLst>
                <a:latin typeface="Arial" charset="0"/>
              </a:rPr>
              <a:t>difficulties</a:t>
            </a:r>
            <a:r>
              <a:rPr lang="en-US" sz="1800" b="1">
                <a:latin typeface="Arial" charset="0"/>
              </a:rPr>
              <a:t> felt by most, if not all, TSOs </a:t>
            </a:r>
            <a:r>
              <a:rPr lang="en-US" sz="1800" b="1" u="sng">
                <a:solidFill>
                  <a:srgbClr val="008080"/>
                </a:solidFill>
                <a:effectLst>
                  <a:outerShdw blurRad="38100" dist="38100" dir="2700000" algn="tl">
                    <a:srgbClr val="C0C0C0"/>
                  </a:outerShdw>
                </a:effectLst>
                <a:latin typeface="Arial" charset="0"/>
              </a:rPr>
              <a:t>to have environmental approval</a:t>
            </a:r>
            <a:r>
              <a:rPr lang="en-US" sz="1800" b="1">
                <a:latin typeface="Arial" charset="0"/>
              </a:rPr>
              <a:t> for the construction of new transmission lines it </a:t>
            </a:r>
            <a:r>
              <a:rPr lang="en-US" sz="1800" b="1" u="sng">
                <a:solidFill>
                  <a:srgbClr val="008080"/>
                </a:solidFill>
                <a:effectLst>
                  <a:outerShdw blurRad="38100" dist="38100" dir="2700000" algn="tl">
                    <a:srgbClr val="C0C0C0"/>
                  </a:outerShdw>
                </a:effectLst>
                <a:latin typeface="Arial" charset="0"/>
              </a:rPr>
              <a:t>becomes “mandatory” to improve the existing network efficiency and utilization; </a:t>
            </a:r>
          </a:p>
          <a:p>
            <a:pPr marL="266700" indent="-266700">
              <a:lnSpc>
                <a:spcPct val="130000"/>
              </a:lnSpc>
              <a:defRPr/>
            </a:pPr>
            <a:endParaRPr lang="en-US" sz="600" b="1" u="sng">
              <a:solidFill>
                <a:srgbClr val="008080"/>
              </a:solidFill>
              <a:effectLst>
                <a:outerShdw blurRad="38100" dist="38100" dir="2700000" algn="tl">
                  <a:srgbClr val="C0C0C0"/>
                </a:outerShdw>
              </a:effectLst>
              <a:latin typeface="Arial" charset="0"/>
            </a:endParaRPr>
          </a:p>
          <a:p>
            <a:pPr marL="933450" lvl="1" indent="-209550">
              <a:defRPr/>
            </a:pPr>
            <a:r>
              <a:rPr lang="en-US" sz="1600" b="1" i="1">
                <a:solidFill>
                  <a:srgbClr val="777777"/>
                </a:solidFill>
                <a:latin typeface="Arial" charset="0"/>
              </a:rPr>
              <a:t>by using online monitoring (temperature, wind, loads, etc), by introducing new components as FACTS, or by upgrading degraded components as cables, protections and transformers - all are urgent measures for TSOs.</a:t>
            </a:r>
          </a:p>
          <a:p>
            <a:pPr marL="933450" lvl="1" indent="-209550">
              <a:lnSpc>
                <a:spcPct val="80000"/>
              </a:lnSpc>
              <a:buFontTx/>
              <a:buNone/>
              <a:defRPr/>
            </a:pPr>
            <a:r>
              <a:rPr lang="en-US" sz="1800" i="1"/>
              <a:t>	</a:t>
            </a:r>
          </a:p>
        </p:txBody>
      </p:sp>
      <p:sp>
        <p:nvSpPr>
          <p:cNvPr id="48131" name="Text Box 5"/>
          <p:cNvSpPr txBox="1">
            <a:spLocks noChangeArrowheads="1"/>
          </p:cNvSpPr>
          <p:nvPr/>
        </p:nvSpPr>
        <p:spPr bwMode="auto">
          <a:xfrm>
            <a:off x="0" y="6548438"/>
            <a:ext cx="1371600" cy="304800"/>
          </a:xfrm>
          <a:prstGeom prst="rect">
            <a:avLst/>
          </a:prstGeom>
          <a:noFill/>
          <a:ln w="9525">
            <a:noFill/>
            <a:miter lim="800000"/>
            <a:headEnd/>
            <a:tailEnd/>
          </a:ln>
        </p:spPr>
        <p:txBody>
          <a:bodyPr>
            <a:spAutoFit/>
          </a:bodyPr>
          <a:lstStyle/>
          <a:p>
            <a:pPr eaLnBrk="0" hangingPunct="0">
              <a:spcBef>
                <a:spcPct val="50000"/>
              </a:spcBef>
            </a:pPr>
            <a:r>
              <a:rPr lang="en-GB" sz="1400">
                <a:solidFill>
                  <a:srgbClr val="F8F8F8"/>
                </a:solidFill>
              </a:rPr>
              <a:t>slide </a:t>
            </a:r>
            <a:fld id="{651CB196-DF9D-4546-92A4-E2F491503761}" type="slidenum">
              <a:rPr lang="en-GB" sz="1400">
                <a:solidFill>
                  <a:srgbClr val="F8F8F8"/>
                </a:solidFill>
              </a:rPr>
              <a:pPr eaLnBrk="0" hangingPunct="0">
                <a:spcBef>
                  <a:spcPct val="50000"/>
                </a:spcBef>
              </a:pPr>
              <a:t>43</a:t>
            </a:fld>
            <a:r>
              <a:rPr lang="en-GB" sz="1400">
                <a:solidFill>
                  <a:srgbClr val="F8F8F8"/>
                </a:solidFill>
              </a:rPr>
              <a:t> of 19</a:t>
            </a:r>
          </a:p>
        </p:txBody>
      </p:sp>
      <p:sp>
        <p:nvSpPr>
          <p:cNvPr id="48132" name="Rectangle 6"/>
          <p:cNvSpPr>
            <a:spLocks noChangeArrowheads="1"/>
          </p:cNvSpPr>
          <p:nvPr/>
        </p:nvSpPr>
        <p:spPr bwMode="auto">
          <a:xfrm>
            <a:off x="576263" y="260350"/>
            <a:ext cx="8172450" cy="973138"/>
          </a:xfrm>
          <a:prstGeom prst="rect">
            <a:avLst/>
          </a:prstGeom>
          <a:noFill/>
          <a:ln w="9525">
            <a:noFill/>
            <a:miter lim="800000"/>
            <a:headEnd/>
            <a:tailEnd/>
          </a:ln>
        </p:spPr>
        <p:txBody>
          <a:bodyPr anchor="ctr"/>
          <a:lstStyle/>
          <a:p>
            <a:pPr algn="r" eaLnBrk="0" hangingPunct="0"/>
            <a:r>
              <a:rPr lang="en-US" sz="2800">
                <a:solidFill>
                  <a:srgbClr val="CC3300"/>
                </a:solidFill>
                <a:latin typeface="Arial Black" pitchFamily="34" charset="0"/>
              </a:rPr>
              <a:t>Solutions: The Future Power Systems with Large Wind Penetration</a:t>
            </a:r>
            <a:endParaRPr lang="en-GB" sz="2800">
              <a:solidFill>
                <a:srgbClr val="CC3300"/>
              </a:solidFill>
              <a:latin typeface="Arial Black" pitchFamily="34" charset="0"/>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9" name="Rectangle 3"/>
          <p:cNvSpPr>
            <a:spLocks noGrp="1" noChangeArrowheads="1"/>
          </p:cNvSpPr>
          <p:nvPr>
            <p:ph type="body" idx="1"/>
          </p:nvPr>
        </p:nvSpPr>
        <p:spPr>
          <a:xfrm>
            <a:off x="719138" y="1773238"/>
            <a:ext cx="8029575" cy="4643437"/>
          </a:xfrm>
        </p:spPr>
        <p:txBody>
          <a:bodyPr/>
          <a:lstStyle/>
          <a:p>
            <a:pPr marL="0" indent="0">
              <a:lnSpc>
                <a:spcPct val="130000"/>
              </a:lnSpc>
              <a:buFontTx/>
              <a:buNone/>
              <a:defRPr/>
            </a:pPr>
            <a:r>
              <a:rPr lang="en-GB" sz="2800">
                <a:latin typeface="Arial Black" pitchFamily="34" charset="0"/>
              </a:rPr>
              <a:t>Innovative Characteristics of the Wind Power Plants</a:t>
            </a:r>
          </a:p>
          <a:p>
            <a:pPr marL="711200" lvl="1" indent="-347663">
              <a:lnSpc>
                <a:spcPct val="110000"/>
              </a:lnSpc>
              <a:buFontTx/>
              <a:buChar char="•"/>
              <a:defRPr/>
            </a:pPr>
            <a:r>
              <a:rPr lang="en-US" sz="1800" b="1">
                <a:latin typeface="Arial" charset="0"/>
              </a:rPr>
              <a:t>Management of wind parks by </a:t>
            </a:r>
            <a:r>
              <a:rPr lang="en-US" sz="1800" b="1" u="sng">
                <a:solidFill>
                  <a:srgbClr val="008080"/>
                </a:solidFill>
                <a:effectLst>
                  <a:outerShdw blurRad="38100" dist="38100" dir="2700000" algn="tl">
                    <a:srgbClr val="C0C0C0"/>
                  </a:outerShdw>
                </a:effectLst>
                <a:latin typeface="Arial" charset="0"/>
              </a:rPr>
              <a:t>clusters</a:t>
            </a:r>
            <a:r>
              <a:rPr lang="en-US" sz="1800" b="1">
                <a:latin typeface="Arial" charset="0"/>
              </a:rPr>
              <a:t> (“local wind power dispatch centers”) – already in use in Spain and under construction in Portugal;</a:t>
            </a:r>
          </a:p>
          <a:p>
            <a:pPr marL="711200" lvl="1" indent="-347663">
              <a:lnSpc>
                <a:spcPct val="110000"/>
              </a:lnSpc>
              <a:buFontTx/>
              <a:buChar char="•"/>
              <a:defRPr/>
            </a:pPr>
            <a:r>
              <a:rPr lang="en-US" sz="1800" b="1" u="sng">
                <a:solidFill>
                  <a:srgbClr val="008080"/>
                </a:solidFill>
                <a:effectLst>
                  <a:outerShdw blurRad="38100" dist="38100" dir="2700000" algn="tl">
                    <a:srgbClr val="C0C0C0"/>
                  </a:outerShdw>
                </a:effectLst>
                <a:latin typeface="Arial" charset="0"/>
              </a:rPr>
              <a:t>Additional reactive</a:t>
            </a:r>
            <a:r>
              <a:rPr lang="en-US" sz="1800" b="1">
                <a:latin typeface="Arial" charset="0"/>
              </a:rPr>
              <a:t> power control: tg fi </a:t>
            </a:r>
            <a:r>
              <a:rPr lang="en-US" sz="1800" b="1" u="sng">
                <a:solidFill>
                  <a:srgbClr val="008080"/>
                </a:solidFill>
                <a:effectLst>
                  <a:outerShdw blurRad="38100" dist="38100" dir="2700000" algn="tl">
                    <a:srgbClr val="C0C0C0"/>
                  </a:outerShdw>
                </a:effectLst>
                <a:latin typeface="Arial" charset="0"/>
              </a:rPr>
              <a:t>variable</a:t>
            </a:r>
            <a:r>
              <a:rPr lang="en-US" sz="1800" b="1">
                <a:latin typeface="Arial" charset="0"/>
              </a:rPr>
              <a:t> within [-0.2, +0.2];</a:t>
            </a:r>
          </a:p>
          <a:p>
            <a:pPr marL="711200" lvl="1" indent="-347663">
              <a:lnSpc>
                <a:spcPct val="110000"/>
              </a:lnSpc>
              <a:buFontTx/>
              <a:buChar char="•"/>
              <a:defRPr/>
            </a:pPr>
            <a:r>
              <a:rPr lang="en-US" sz="1800" b="1" u="sng">
                <a:solidFill>
                  <a:srgbClr val="008080"/>
                </a:solidFill>
                <a:effectLst>
                  <a:outerShdw blurRad="38100" dist="38100" dir="2700000" algn="tl">
                    <a:srgbClr val="C0C0C0"/>
                  </a:outerShdw>
                </a:effectLst>
                <a:latin typeface="Arial" charset="0"/>
              </a:rPr>
              <a:t>Curtailment</a:t>
            </a:r>
            <a:r>
              <a:rPr lang="en-US" sz="1800" b="1">
                <a:latin typeface="Arial" charset="0"/>
              </a:rPr>
              <a:t> of wind production for forecasted no-load periods;</a:t>
            </a:r>
          </a:p>
          <a:p>
            <a:pPr marL="711200" lvl="1" indent="-347663">
              <a:lnSpc>
                <a:spcPct val="110000"/>
              </a:lnSpc>
              <a:buFontTx/>
              <a:buChar char="•"/>
              <a:defRPr/>
            </a:pPr>
            <a:r>
              <a:rPr lang="en-US" sz="1800" b="1">
                <a:latin typeface="Arial" charset="0"/>
              </a:rPr>
              <a:t>Solutions for “</a:t>
            </a:r>
            <a:r>
              <a:rPr lang="en-US" sz="1800" b="1" u="sng">
                <a:solidFill>
                  <a:srgbClr val="008080"/>
                </a:solidFill>
                <a:effectLst>
                  <a:outerShdw blurRad="38100" dist="38100" dir="2700000" algn="tl">
                    <a:srgbClr val="C0C0C0"/>
                  </a:outerShdw>
                </a:effectLst>
                <a:latin typeface="Arial" charset="0"/>
              </a:rPr>
              <a:t>Wind/RES energy storage</a:t>
            </a:r>
            <a:r>
              <a:rPr lang="en-US" sz="1800" b="1">
                <a:latin typeface="Arial" charset="0"/>
              </a:rPr>
              <a:t>”: specially as hydropower;</a:t>
            </a:r>
          </a:p>
          <a:p>
            <a:pPr marL="711200" lvl="1" indent="-347663">
              <a:lnSpc>
                <a:spcPct val="110000"/>
              </a:lnSpc>
              <a:buFontTx/>
              <a:buChar char="•"/>
              <a:defRPr/>
            </a:pPr>
            <a:r>
              <a:rPr lang="en-US" sz="1800" b="1">
                <a:latin typeface="Arial" charset="0"/>
              </a:rPr>
              <a:t>Participation in the </a:t>
            </a:r>
            <a:r>
              <a:rPr lang="en-US" sz="1800" b="1" u="sng">
                <a:solidFill>
                  <a:srgbClr val="008080"/>
                </a:solidFill>
                <a:effectLst>
                  <a:outerShdw blurRad="38100" dist="38100" dir="2700000" algn="tl">
                    <a:srgbClr val="C0C0C0"/>
                  </a:outerShdw>
                </a:effectLst>
                <a:latin typeface="Arial" charset="0"/>
              </a:rPr>
              <a:t>primary frequency control</a:t>
            </a:r>
            <a:r>
              <a:rPr lang="en-US" sz="1800" b="1">
                <a:latin typeface="Arial" charset="0"/>
              </a:rPr>
              <a:t> (e.g. 5% of P);</a:t>
            </a:r>
            <a:r>
              <a:rPr lang="en-US" sz="1400" b="1">
                <a:latin typeface="Arial" charset="0"/>
              </a:rPr>
              <a:t>	</a:t>
            </a:r>
          </a:p>
          <a:p>
            <a:pPr marL="711200" lvl="1" indent="-347663">
              <a:lnSpc>
                <a:spcPct val="110000"/>
              </a:lnSpc>
              <a:buFontTx/>
              <a:buChar char="•"/>
              <a:defRPr/>
            </a:pPr>
            <a:r>
              <a:rPr lang="en-US" sz="1800" b="1" u="sng">
                <a:solidFill>
                  <a:srgbClr val="008080"/>
                </a:solidFill>
                <a:effectLst>
                  <a:outerShdw blurRad="38100" dist="38100" dir="2700000" algn="tl">
                    <a:srgbClr val="C0C0C0"/>
                  </a:outerShdw>
                </a:effectLst>
                <a:latin typeface="Arial" charset="0"/>
              </a:rPr>
              <a:t>LVRTF</a:t>
            </a:r>
            <a:r>
              <a:rPr lang="en-US" sz="1800" b="1">
                <a:latin typeface="Arial" charset="0"/>
              </a:rPr>
              <a:t> - </a:t>
            </a:r>
            <a:r>
              <a:rPr lang="en-US" sz="1800" b="1" i="1">
                <a:latin typeface="Arial" charset="0"/>
              </a:rPr>
              <a:t>Ride through fault </a:t>
            </a:r>
            <a:r>
              <a:rPr lang="en-US" sz="1800" b="1">
                <a:latin typeface="Arial" charset="0"/>
              </a:rPr>
              <a:t>capability</a:t>
            </a:r>
            <a:endParaRPr lang="en-GB" sz="1800" b="1">
              <a:latin typeface="Arial" charset="0"/>
            </a:endParaRPr>
          </a:p>
        </p:txBody>
      </p:sp>
      <p:sp>
        <p:nvSpPr>
          <p:cNvPr id="49155" name="Rectangle 21"/>
          <p:cNvSpPr>
            <a:spLocks noChangeArrowheads="1"/>
          </p:cNvSpPr>
          <p:nvPr/>
        </p:nvSpPr>
        <p:spPr bwMode="auto">
          <a:xfrm>
            <a:off x="666750" y="260350"/>
            <a:ext cx="8153400" cy="1190625"/>
          </a:xfrm>
          <a:prstGeom prst="rect">
            <a:avLst/>
          </a:prstGeom>
          <a:noFill/>
          <a:ln w="9525">
            <a:noFill/>
            <a:miter lim="800000"/>
            <a:headEnd/>
            <a:tailEnd/>
          </a:ln>
        </p:spPr>
        <p:txBody>
          <a:bodyPr anchor="ctr"/>
          <a:lstStyle/>
          <a:p>
            <a:pPr algn="r" eaLnBrk="0" hangingPunct="0"/>
            <a:r>
              <a:rPr lang="en-GB" sz="2800">
                <a:solidFill>
                  <a:srgbClr val="CC3300"/>
                </a:solidFill>
                <a:latin typeface="Arial Black" pitchFamily="34" charset="0"/>
              </a:rPr>
              <a:t>Solutions: Innovative Concepts of the </a:t>
            </a:r>
            <a:br>
              <a:rPr lang="en-GB" sz="2800">
                <a:solidFill>
                  <a:srgbClr val="CC3300"/>
                </a:solidFill>
                <a:latin typeface="Arial Black" pitchFamily="34" charset="0"/>
              </a:rPr>
            </a:br>
            <a:r>
              <a:rPr lang="en-GB" sz="2800">
                <a:solidFill>
                  <a:srgbClr val="CC3300"/>
                </a:solidFill>
                <a:latin typeface="Arial Black" pitchFamily="34" charset="0"/>
              </a:rPr>
              <a:t>Wind Power Plants already in use</a:t>
            </a:r>
          </a:p>
        </p:txBody>
      </p:sp>
      <p:sp>
        <p:nvSpPr>
          <p:cNvPr id="49156" name="Text Box 22"/>
          <p:cNvSpPr txBox="1">
            <a:spLocks noChangeArrowheads="1"/>
          </p:cNvSpPr>
          <p:nvPr/>
        </p:nvSpPr>
        <p:spPr bwMode="auto">
          <a:xfrm>
            <a:off x="0" y="6548438"/>
            <a:ext cx="1371600" cy="304800"/>
          </a:xfrm>
          <a:prstGeom prst="rect">
            <a:avLst/>
          </a:prstGeom>
          <a:noFill/>
          <a:ln w="9525">
            <a:noFill/>
            <a:miter lim="800000"/>
            <a:headEnd/>
            <a:tailEnd/>
          </a:ln>
        </p:spPr>
        <p:txBody>
          <a:bodyPr>
            <a:spAutoFit/>
          </a:bodyPr>
          <a:lstStyle/>
          <a:p>
            <a:pPr eaLnBrk="0" hangingPunct="0">
              <a:spcBef>
                <a:spcPct val="50000"/>
              </a:spcBef>
            </a:pPr>
            <a:r>
              <a:rPr lang="en-GB" sz="1400">
                <a:solidFill>
                  <a:srgbClr val="F8F8F8"/>
                </a:solidFill>
              </a:rPr>
              <a:t>slide </a:t>
            </a:r>
            <a:fld id="{6C2E54C3-C0B1-40DA-A6AB-A3AC5CF484FC}" type="slidenum">
              <a:rPr lang="en-GB" sz="1400">
                <a:solidFill>
                  <a:srgbClr val="F8F8F8"/>
                </a:solidFill>
              </a:rPr>
              <a:pPr eaLnBrk="0" hangingPunct="0">
                <a:spcBef>
                  <a:spcPct val="50000"/>
                </a:spcBef>
              </a:pPr>
              <a:t>44</a:t>
            </a:fld>
            <a:r>
              <a:rPr lang="en-GB" sz="1400">
                <a:solidFill>
                  <a:srgbClr val="F8F8F8"/>
                </a:solidFill>
              </a:rPr>
              <a:t> of 19</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4"/>
          <p:cNvPicPr>
            <a:picLocks noChangeAspect="1" noChangeArrowheads="1"/>
          </p:cNvPicPr>
          <p:nvPr/>
        </p:nvPicPr>
        <p:blipFill>
          <a:blip r:embed="rId2"/>
          <a:srcRect/>
          <a:stretch>
            <a:fillRect/>
          </a:stretch>
        </p:blipFill>
        <p:spPr bwMode="auto">
          <a:xfrm>
            <a:off x="4103688" y="2168525"/>
            <a:ext cx="4284662" cy="3984625"/>
          </a:xfrm>
          <a:prstGeom prst="rect">
            <a:avLst/>
          </a:prstGeom>
          <a:noFill/>
          <a:ln w="9525">
            <a:noFill/>
            <a:miter lim="800000"/>
            <a:headEnd/>
            <a:tailEnd/>
          </a:ln>
        </p:spPr>
      </p:pic>
      <p:sp>
        <p:nvSpPr>
          <p:cNvPr id="50179" name="Rectangle 8"/>
          <p:cNvSpPr>
            <a:spLocks noChangeArrowheads="1"/>
          </p:cNvSpPr>
          <p:nvPr/>
        </p:nvSpPr>
        <p:spPr bwMode="auto">
          <a:xfrm>
            <a:off x="250825" y="2060575"/>
            <a:ext cx="3960813" cy="4392613"/>
          </a:xfrm>
          <a:prstGeom prst="rect">
            <a:avLst/>
          </a:prstGeom>
          <a:noFill/>
          <a:ln w="9525">
            <a:noFill/>
            <a:miter lim="800000"/>
            <a:headEnd/>
            <a:tailEnd/>
          </a:ln>
        </p:spPr>
        <p:txBody>
          <a:bodyPr anchor="ctr"/>
          <a:lstStyle/>
          <a:p>
            <a:pPr marL="381000" indent="-381000" eaLnBrk="0" hangingPunct="0">
              <a:lnSpc>
                <a:spcPct val="110000"/>
              </a:lnSpc>
            </a:pPr>
            <a:r>
              <a:rPr lang="en-GB" sz="2000">
                <a:solidFill>
                  <a:schemeClr val="tx2"/>
                </a:solidFill>
                <a:latin typeface="Arial Black" pitchFamily="34" charset="0"/>
              </a:rPr>
              <a:t>	Installation of Wind Generation Dispatch Centres, acting as</a:t>
            </a:r>
            <a:br>
              <a:rPr lang="en-GB" sz="2000">
                <a:solidFill>
                  <a:schemeClr val="tx2"/>
                </a:solidFill>
                <a:latin typeface="Arial Black" pitchFamily="34" charset="0"/>
              </a:rPr>
            </a:br>
            <a:r>
              <a:rPr lang="en-GB" sz="1000">
                <a:solidFill>
                  <a:schemeClr val="tx2"/>
                </a:solidFill>
                <a:latin typeface="Arial Black" pitchFamily="34" charset="0"/>
              </a:rPr>
              <a:t/>
            </a:r>
            <a:br>
              <a:rPr lang="en-GB" sz="1000">
                <a:solidFill>
                  <a:schemeClr val="tx2"/>
                </a:solidFill>
                <a:latin typeface="Arial Black" pitchFamily="34" charset="0"/>
              </a:rPr>
            </a:br>
            <a:r>
              <a:rPr lang="en-GB" sz="2000">
                <a:solidFill>
                  <a:srgbClr val="CC3300"/>
                </a:solidFill>
                <a:latin typeface="Arial Black" pitchFamily="34" charset="0"/>
              </a:rPr>
              <a:t>“Generation Aggregation Agents” </a:t>
            </a:r>
            <a:br>
              <a:rPr lang="en-GB" sz="2000">
                <a:solidFill>
                  <a:srgbClr val="CC3300"/>
                </a:solidFill>
                <a:latin typeface="Arial Black" pitchFamily="34" charset="0"/>
              </a:rPr>
            </a:br>
            <a:r>
              <a:rPr lang="en-GB" sz="1000">
                <a:solidFill>
                  <a:schemeClr val="tx2"/>
                </a:solidFill>
                <a:latin typeface="Arial Black" pitchFamily="34" charset="0"/>
              </a:rPr>
              <a:t/>
            </a:r>
            <a:br>
              <a:rPr lang="en-GB" sz="1000">
                <a:solidFill>
                  <a:schemeClr val="tx2"/>
                </a:solidFill>
                <a:latin typeface="Arial Black" pitchFamily="34" charset="0"/>
              </a:rPr>
            </a:br>
            <a:r>
              <a:rPr lang="en-GB" sz="1800" b="1" i="1">
                <a:solidFill>
                  <a:schemeClr val="bg2"/>
                </a:solidFill>
              </a:rPr>
              <a:t>the forecasted wind power dispatch centres will enable to monitor and adapt the wind production injection to the system operating conditions without compromising security operational levels.</a:t>
            </a:r>
          </a:p>
        </p:txBody>
      </p:sp>
      <p:sp>
        <p:nvSpPr>
          <p:cNvPr id="50180" name="Rectangle 9"/>
          <p:cNvSpPr>
            <a:spLocks noChangeArrowheads="1"/>
          </p:cNvSpPr>
          <p:nvPr/>
        </p:nvSpPr>
        <p:spPr bwMode="auto">
          <a:xfrm>
            <a:off x="647700" y="1592263"/>
            <a:ext cx="6359525" cy="519112"/>
          </a:xfrm>
          <a:prstGeom prst="rect">
            <a:avLst/>
          </a:prstGeom>
          <a:noFill/>
          <a:ln w="9525">
            <a:noFill/>
            <a:miter lim="800000"/>
            <a:headEnd/>
            <a:tailEnd/>
          </a:ln>
        </p:spPr>
        <p:txBody>
          <a:bodyPr wrap="none">
            <a:spAutoFit/>
          </a:bodyPr>
          <a:lstStyle/>
          <a:p>
            <a:pPr eaLnBrk="0" hangingPunct="0"/>
            <a:r>
              <a:rPr lang="en-GB" sz="2800">
                <a:solidFill>
                  <a:srgbClr val="008080"/>
                </a:solidFill>
                <a:latin typeface="Arial Black" pitchFamily="34" charset="0"/>
              </a:rPr>
              <a:t>New strategies and equipments</a:t>
            </a:r>
          </a:p>
        </p:txBody>
      </p:sp>
      <p:sp>
        <p:nvSpPr>
          <p:cNvPr id="50181" name="Text Box 12"/>
          <p:cNvSpPr txBox="1">
            <a:spLocks noChangeArrowheads="1"/>
          </p:cNvSpPr>
          <p:nvPr/>
        </p:nvSpPr>
        <p:spPr bwMode="auto">
          <a:xfrm>
            <a:off x="0" y="6548438"/>
            <a:ext cx="1371600" cy="304800"/>
          </a:xfrm>
          <a:prstGeom prst="rect">
            <a:avLst/>
          </a:prstGeom>
          <a:noFill/>
          <a:ln w="9525">
            <a:noFill/>
            <a:miter lim="800000"/>
            <a:headEnd/>
            <a:tailEnd/>
          </a:ln>
        </p:spPr>
        <p:txBody>
          <a:bodyPr>
            <a:spAutoFit/>
          </a:bodyPr>
          <a:lstStyle/>
          <a:p>
            <a:pPr eaLnBrk="0" hangingPunct="0">
              <a:spcBef>
                <a:spcPct val="50000"/>
              </a:spcBef>
            </a:pPr>
            <a:r>
              <a:rPr lang="en-GB" sz="1400">
                <a:solidFill>
                  <a:srgbClr val="F8F8F8"/>
                </a:solidFill>
              </a:rPr>
              <a:t>slide </a:t>
            </a:r>
            <a:fld id="{E2ADC4D7-395B-4054-8E96-3EAEB3C7D1F5}" type="slidenum">
              <a:rPr lang="en-GB" sz="1400">
                <a:solidFill>
                  <a:srgbClr val="F8F8F8"/>
                </a:solidFill>
              </a:rPr>
              <a:pPr eaLnBrk="0" hangingPunct="0">
                <a:spcBef>
                  <a:spcPct val="50000"/>
                </a:spcBef>
              </a:pPr>
              <a:t>45</a:t>
            </a:fld>
            <a:r>
              <a:rPr lang="en-GB" sz="1400">
                <a:solidFill>
                  <a:srgbClr val="F8F8F8"/>
                </a:solidFill>
              </a:rPr>
              <a:t> of 19</a:t>
            </a:r>
          </a:p>
        </p:txBody>
      </p:sp>
      <p:sp>
        <p:nvSpPr>
          <p:cNvPr id="50182" name="Rectangle 13"/>
          <p:cNvSpPr>
            <a:spLocks noChangeArrowheads="1"/>
          </p:cNvSpPr>
          <p:nvPr/>
        </p:nvSpPr>
        <p:spPr bwMode="auto">
          <a:xfrm>
            <a:off x="7091363" y="6203950"/>
            <a:ext cx="1708150" cy="274638"/>
          </a:xfrm>
          <a:prstGeom prst="rect">
            <a:avLst/>
          </a:prstGeom>
          <a:noFill/>
          <a:ln w="9525">
            <a:noFill/>
            <a:miter lim="800000"/>
            <a:headEnd/>
            <a:tailEnd/>
          </a:ln>
        </p:spPr>
        <p:txBody>
          <a:bodyPr wrap="none">
            <a:spAutoFit/>
          </a:bodyPr>
          <a:lstStyle/>
          <a:p>
            <a:pPr eaLnBrk="0" hangingPunct="0"/>
            <a:r>
              <a:rPr lang="en-GB" sz="1200" b="1"/>
              <a:t>Source: INESC-Porto</a:t>
            </a:r>
          </a:p>
        </p:txBody>
      </p:sp>
      <p:sp>
        <p:nvSpPr>
          <p:cNvPr id="50183" name="Rectangle 14"/>
          <p:cNvSpPr>
            <a:spLocks noChangeArrowheads="1"/>
          </p:cNvSpPr>
          <p:nvPr/>
        </p:nvSpPr>
        <p:spPr bwMode="auto">
          <a:xfrm>
            <a:off x="666750" y="260350"/>
            <a:ext cx="8153400" cy="1190625"/>
          </a:xfrm>
          <a:prstGeom prst="rect">
            <a:avLst/>
          </a:prstGeom>
          <a:noFill/>
          <a:ln w="9525">
            <a:noFill/>
            <a:miter lim="800000"/>
            <a:headEnd/>
            <a:tailEnd/>
          </a:ln>
        </p:spPr>
        <p:txBody>
          <a:bodyPr anchor="ctr"/>
          <a:lstStyle/>
          <a:p>
            <a:pPr algn="r" eaLnBrk="0" hangingPunct="0"/>
            <a:r>
              <a:rPr lang="en-GB" sz="2800">
                <a:solidFill>
                  <a:srgbClr val="CC3300"/>
                </a:solidFill>
                <a:latin typeface="Arial Black" pitchFamily="34" charset="0"/>
              </a:rPr>
              <a:t>Solutions: Innovative Concepts of the </a:t>
            </a:r>
            <a:br>
              <a:rPr lang="en-GB" sz="2800">
                <a:solidFill>
                  <a:srgbClr val="CC3300"/>
                </a:solidFill>
                <a:latin typeface="Arial Black" pitchFamily="34" charset="0"/>
              </a:rPr>
            </a:br>
            <a:r>
              <a:rPr lang="en-GB" sz="2800">
                <a:solidFill>
                  <a:srgbClr val="CC3300"/>
                </a:solidFill>
                <a:latin typeface="Arial Black" pitchFamily="34" charset="0"/>
              </a:rPr>
              <a:t>Wind Power Plants already in use</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685800" y="1449388"/>
            <a:ext cx="8134350" cy="4860925"/>
          </a:xfrm>
        </p:spPr>
        <p:txBody>
          <a:bodyPr/>
          <a:lstStyle/>
          <a:p>
            <a:pPr marL="609600" indent="-609600">
              <a:lnSpc>
                <a:spcPct val="130000"/>
              </a:lnSpc>
              <a:buFontTx/>
              <a:buNone/>
            </a:pPr>
            <a:r>
              <a:rPr lang="en-GB" sz="2800" smtClean="0">
                <a:solidFill>
                  <a:srgbClr val="008080"/>
                </a:solidFill>
                <a:latin typeface="Arial Black" pitchFamily="34" charset="0"/>
              </a:rPr>
              <a:t>LVRTF capability + added reactive</a:t>
            </a:r>
          </a:p>
          <a:p>
            <a:pPr marL="609600" indent="-609600">
              <a:lnSpc>
                <a:spcPct val="80000"/>
              </a:lnSpc>
              <a:buFontTx/>
              <a:buNone/>
            </a:pPr>
            <a:endParaRPr lang="en-US" sz="2400" smtClean="0">
              <a:latin typeface="Arial Black" pitchFamily="34" charset="0"/>
            </a:endParaRPr>
          </a:p>
          <a:p>
            <a:pPr marL="609600" indent="-609600">
              <a:lnSpc>
                <a:spcPct val="80000"/>
              </a:lnSpc>
              <a:buFontTx/>
              <a:buNone/>
            </a:pPr>
            <a:endParaRPr lang="en-US" sz="1800" smtClean="0">
              <a:latin typeface="Arial" charset="0"/>
            </a:endParaRPr>
          </a:p>
          <a:p>
            <a:pPr marL="609600" indent="-609600">
              <a:lnSpc>
                <a:spcPct val="80000"/>
              </a:lnSpc>
              <a:buFontTx/>
              <a:buNone/>
            </a:pPr>
            <a:endParaRPr lang="en-US" sz="1800" smtClean="0">
              <a:latin typeface="Arial" charset="0"/>
            </a:endParaRPr>
          </a:p>
          <a:p>
            <a:pPr marL="609600" indent="-609600">
              <a:lnSpc>
                <a:spcPct val="80000"/>
              </a:lnSpc>
              <a:buFontTx/>
              <a:buNone/>
            </a:pPr>
            <a:endParaRPr lang="en-US" sz="1800" smtClean="0">
              <a:latin typeface="Arial" charset="0"/>
            </a:endParaRPr>
          </a:p>
          <a:p>
            <a:pPr marL="609600" indent="-609600">
              <a:lnSpc>
                <a:spcPct val="80000"/>
              </a:lnSpc>
              <a:buFontTx/>
              <a:buNone/>
            </a:pPr>
            <a:endParaRPr lang="en-US" sz="1800" smtClean="0">
              <a:latin typeface="Arial" charset="0"/>
            </a:endParaRPr>
          </a:p>
          <a:p>
            <a:pPr marL="609600" indent="-609600">
              <a:lnSpc>
                <a:spcPct val="80000"/>
              </a:lnSpc>
              <a:buFontTx/>
              <a:buNone/>
            </a:pPr>
            <a:endParaRPr lang="en-US" sz="1600" b="1" smtClean="0">
              <a:latin typeface="Arial" charset="0"/>
            </a:endParaRPr>
          </a:p>
          <a:p>
            <a:pPr marL="609600" indent="-609600">
              <a:lnSpc>
                <a:spcPct val="80000"/>
              </a:lnSpc>
              <a:buFontTx/>
              <a:buNone/>
            </a:pPr>
            <a:endParaRPr lang="en-US" sz="1600" b="1" smtClean="0">
              <a:latin typeface="Arial" charset="0"/>
            </a:endParaRPr>
          </a:p>
          <a:p>
            <a:pPr marL="609600" indent="-609600">
              <a:lnSpc>
                <a:spcPct val="90000"/>
              </a:lnSpc>
              <a:buFontTx/>
              <a:buNone/>
            </a:pPr>
            <a:r>
              <a:rPr lang="en-US" sz="1600" b="1" smtClean="0">
                <a:latin typeface="Arial" charset="0"/>
              </a:rPr>
              <a:t>								Reactive power							contribution </a:t>
            </a:r>
          </a:p>
          <a:p>
            <a:pPr marL="609600" indent="-609600">
              <a:lnSpc>
                <a:spcPct val="90000"/>
              </a:lnSpc>
              <a:buFontTx/>
              <a:buNone/>
            </a:pPr>
            <a:r>
              <a:rPr lang="en-US" sz="1600" b="1" smtClean="0">
                <a:latin typeface="Arial" charset="0"/>
              </a:rPr>
              <a:t>								required</a:t>
            </a:r>
          </a:p>
          <a:p>
            <a:pPr marL="609600" indent="-609600">
              <a:lnSpc>
                <a:spcPct val="80000"/>
              </a:lnSpc>
              <a:buFontTx/>
              <a:buNone/>
            </a:pPr>
            <a:endParaRPr lang="en-US" sz="1600" b="1" smtClean="0">
              <a:latin typeface="Arial" charset="0"/>
            </a:endParaRPr>
          </a:p>
          <a:p>
            <a:pPr marL="609600" indent="-609600">
              <a:lnSpc>
                <a:spcPct val="80000"/>
              </a:lnSpc>
              <a:buFontTx/>
              <a:buNone/>
            </a:pPr>
            <a:endParaRPr lang="en-US" sz="1800" smtClean="0">
              <a:latin typeface="Arial" charset="0"/>
            </a:endParaRPr>
          </a:p>
          <a:p>
            <a:pPr marL="609600" indent="-609600">
              <a:lnSpc>
                <a:spcPct val="80000"/>
              </a:lnSpc>
              <a:buFontTx/>
              <a:buNone/>
            </a:pPr>
            <a:endParaRPr lang="en-US" sz="1800" smtClean="0">
              <a:latin typeface="Arial" charset="0"/>
            </a:endParaRPr>
          </a:p>
          <a:p>
            <a:pPr marL="609600" indent="-609600">
              <a:lnSpc>
                <a:spcPct val="80000"/>
              </a:lnSpc>
              <a:buFontTx/>
              <a:buNone/>
            </a:pPr>
            <a:endParaRPr lang="en-US" sz="1600" b="1" smtClean="0">
              <a:latin typeface="Arial" charset="0"/>
            </a:endParaRPr>
          </a:p>
          <a:p>
            <a:pPr marL="609600" indent="-609600">
              <a:lnSpc>
                <a:spcPct val="80000"/>
              </a:lnSpc>
              <a:buFontTx/>
              <a:buNone/>
            </a:pPr>
            <a:r>
              <a:rPr lang="en-US" sz="1600" b="1" smtClean="0">
                <a:latin typeface="Arial" charset="0"/>
              </a:rPr>
              <a:t>LV Ride Through Fault Capability </a:t>
            </a:r>
          </a:p>
          <a:p>
            <a:pPr marL="609600" indent="-609600">
              <a:lnSpc>
                <a:spcPct val="80000"/>
              </a:lnSpc>
              <a:buFontTx/>
              <a:buNone/>
            </a:pPr>
            <a:r>
              <a:rPr lang="en-US" sz="1600" b="1" smtClean="0">
                <a:latin typeface="Arial" charset="0"/>
              </a:rPr>
              <a:t>from several Grid Codes</a:t>
            </a:r>
          </a:p>
        </p:txBody>
      </p:sp>
      <p:sp>
        <p:nvSpPr>
          <p:cNvPr id="3076" name="Rectangle 28"/>
          <p:cNvSpPr>
            <a:spLocks noChangeArrowheads="1"/>
          </p:cNvSpPr>
          <p:nvPr/>
        </p:nvSpPr>
        <p:spPr bwMode="auto">
          <a:xfrm>
            <a:off x="0" y="2462213"/>
            <a:ext cx="9144000" cy="0"/>
          </a:xfrm>
          <a:prstGeom prst="rect">
            <a:avLst/>
          </a:prstGeom>
          <a:noFill/>
          <a:ln w="9525">
            <a:noFill/>
            <a:miter lim="800000"/>
            <a:headEnd/>
            <a:tailEnd/>
          </a:ln>
        </p:spPr>
        <p:txBody>
          <a:bodyPr wrap="none" anchor="ctr">
            <a:spAutoFit/>
          </a:bodyPr>
          <a:lstStyle/>
          <a:p>
            <a:pPr eaLnBrk="0" hangingPunct="0"/>
            <a:endParaRPr lang="pt-PT"/>
          </a:p>
        </p:txBody>
      </p:sp>
      <p:graphicFrame>
        <p:nvGraphicFramePr>
          <p:cNvPr id="3074" name="Object 27"/>
          <p:cNvGraphicFramePr>
            <a:graphicFrameLocks noChangeAspect="1"/>
          </p:cNvGraphicFramePr>
          <p:nvPr/>
        </p:nvGraphicFramePr>
        <p:xfrm>
          <a:off x="468313" y="2073275"/>
          <a:ext cx="5581650" cy="3371850"/>
        </p:xfrm>
        <a:graphic>
          <a:graphicData uri="http://schemas.openxmlformats.org/presentationml/2006/ole">
            <p:oleObj spid="_x0000_s3074" name="Plot" r:id="rId3" imgW="7285939" imgH="4411980" progId="Grapher.Document">
              <p:embed/>
            </p:oleObj>
          </a:graphicData>
        </a:graphic>
      </p:graphicFrame>
      <p:grpSp>
        <p:nvGrpSpPr>
          <p:cNvPr id="3077" name="Group 5"/>
          <p:cNvGrpSpPr>
            <a:grpSpLocks/>
          </p:cNvGrpSpPr>
          <p:nvPr/>
        </p:nvGrpSpPr>
        <p:grpSpPr bwMode="auto">
          <a:xfrm>
            <a:off x="5718175" y="4545013"/>
            <a:ext cx="3282950" cy="1814512"/>
            <a:chOff x="911" y="11921"/>
            <a:chExt cx="5170" cy="2858"/>
          </a:xfrm>
        </p:grpSpPr>
        <p:grpSp>
          <p:nvGrpSpPr>
            <p:cNvPr id="3081" name="Group 6"/>
            <p:cNvGrpSpPr>
              <a:grpSpLocks noChangeAspect="1"/>
            </p:cNvGrpSpPr>
            <p:nvPr/>
          </p:nvGrpSpPr>
          <p:grpSpPr bwMode="auto">
            <a:xfrm>
              <a:off x="911" y="11921"/>
              <a:ext cx="5170" cy="2858"/>
              <a:chOff x="1304" y="2744"/>
              <a:chExt cx="9225" cy="5100"/>
            </a:xfrm>
          </p:grpSpPr>
          <p:pic>
            <p:nvPicPr>
              <p:cNvPr id="3084" name="Picture 7"/>
              <p:cNvPicPr>
                <a:picLocks noChangeAspect="1" noChangeArrowheads="1"/>
              </p:cNvPicPr>
              <p:nvPr/>
            </p:nvPicPr>
            <p:blipFill>
              <a:blip r:embed="rId4"/>
              <a:srcRect/>
              <a:stretch>
                <a:fillRect/>
              </a:stretch>
            </p:blipFill>
            <p:spPr bwMode="auto">
              <a:xfrm>
                <a:off x="1304" y="2744"/>
                <a:ext cx="9225" cy="5100"/>
              </a:xfrm>
              <a:prstGeom prst="rect">
                <a:avLst/>
              </a:prstGeom>
              <a:noFill/>
              <a:ln w="9525">
                <a:noFill/>
                <a:miter lim="800000"/>
                <a:headEnd/>
                <a:tailEnd/>
              </a:ln>
            </p:spPr>
          </p:pic>
          <p:sp>
            <p:nvSpPr>
              <p:cNvPr id="3085" name="Rectangle 8"/>
              <p:cNvSpPr>
                <a:spLocks noChangeAspect="1" noChangeArrowheads="1"/>
              </p:cNvSpPr>
              <p:nvPr/>
            </p:nvSpPr>
            <p:spPr bwMode="auto">
              <a:xfrm>
                <a:off x="2133" y="3037"/>
                <a:ext cx="4196" cy="369"/>
              </a:xfrm>
              <a:prstGeom prst="rect">
                <a:avLst/>
              </a:prstGeom>
              <a:solidFill>
                <a:srgbClr val="CCFFCC"/>
              </a:solidFill>
              <a:ln w="9525">
                <a:noFill/>
                <a:miter lim="800000"/>
                <a:headEnd/>
                <a:tailEnd/>
              </a:ln>
            </p:spPr>
            <p:txBody>
              <a:bodyPr lIns="18000" tIns="0" rIns="18000" bIns="0"/>
              <a:lstStyle/>
              <a:p>
                <a:pPr eaLnBrk="0" hangingPunct="0"/>
                <a:endParaRPr lang="pt-PT"/>
              </a:p>
            </p:txBody>
          </p:sp>
          <p:sp>
            <p:nvSpPr>
              <p:cNvPr id="3086" name="AutoShape 9"/>
              <p:cNvSpPr>
                <a:spLocks noChangeAspect="1" noChangeArrowheads="1"/>
              </p:cNvSpPr>
              <p:nvPr/>
            </p:nvSpPr>
            <p:spPr bwMode="auto">
              <a:xfrm rot="10800000">
                <a:off x="5669" y="3029"/>
                <a:ext cx="3396" cy="4025"/>
              </a:xfrm>
              <a:prstGeom prst="rtTriangle">
                <a:avLst/>
              </a:prstGeom>
              <a:solidFill>
                <a:srgbClr val="CCFFCC"/>
              </a:solidFill>
              <a:ln w="9525">
                <a:noFill/>
                <a:miter lim="800000"/>
                <a:headEnd/>
                <a:tailEnd/>
              </a:ln>
            </p:spPr>
            <p:txBody>
              <a:bodyPr lIns="18000" tIns="0" rIns="18000" bIns="0"/>
              <a:lstStyle/>
              <a:p>
                <a:pPr eaLnBrk="0" hangingPunct="0"/>
                <a:endParaRPr lang="pt-PT"/>
              </a:p>
            </p:txBody>
          </p:sp>
          <p:sp>
            <p:nvSpPr>
              <p:cNvPr id="3087" name="Line 10"/>
              <p:cNvSpPr>
                <a:spLocks noChangeAspect="1" noChangeShapeType="1"/>
              </p:cNvSpPr>
              <p:nvPr/>
            </p:nvSpPr>
            <p:spPr bwMode="auto">
              <a:xfrm flipV="1">
                <a:off x="9074" y="3027"/>
                <a:ext cx="0" cy="4037"/>
              </a:xfrm>
              <a:prstGeom prst="line">
                <a:avLst/>
              </a:prstGeom>
              <a:noFill/>
              <a:ln w="19050">
                <a:solidFill>
                  <a:srgbClr val="000000"/>
                </a:solidFill>
                <a:prstDash val="sysDot"/>
                <a:round/>
                <a:headEnd/>
                <a:tailEnd/>
              </a:ln>
            </p:spPr>
            <p:txBody>
              <a:bodyPr lIns="18000" tIns="0" rIns="18000" bIns="0"/>
              <a:lstStyle/>
              <a:p>
                <a:endParaRPr lang="en-US"/>
              </a:p>
            </p:txBody>
          </p:sp>
          <p:sp>
            <p:nvSpPr>
              <p:cNvPr id="3088" name="Rectangle 11"/>
              <p:cNvSpPr>
                <a:spLocks noChangeAspect="1" noChangeArrowheads="1"/>
              </p:cNvSpPr>
              <p:nvPr/>
            </p:nvSpPr>
            <p:spPr bwMode="auto">
              <a:xfrm>
                <a:off x="9084" y="6314"/>
                <a:ext cx="1145" cy="788"/>
              </a:xfrm>
              <a:prstGeom prst="rect">
                <a:avLst/>
              </a:prstGeom>
              <a:gradFill rotWithShape="0">
                <a:gsLst>
                  <a:gs pos="0">
                    <a:srgbClr val="5E765E"/>
                  </a:gs>
                  <a:gs pos="50000">
                    <a:srgbClr val="CCFFCC"/>
                  </a:gs>
                  <a:gs pos="100000">
                    <a:srgbClr val="5E765E"/>
                  </a:gs>
                </a:gsLst>
                <a:lin ang="5400000" scaled="1"/>
              </a:gradFill>
              <a:ln w="9525">
                <a:noFill/>
                <a:miter lim="800000"/>
                <a:headEnd/>
                <a:tailEnd/>
              </a:ln>
            </p:spPr>
            <p:txBody>
              <a:bodyPr lIns="18000" tIns="0" rIns="18000" bIns="0"/>
              <a:lstStyle/>
              <a:p>
                <a:pPr eaLnBrk="0" hangingPunct="0"/>
                <a:endParaRPr lang="pt-PT"/>
              </a:p>
            </p:txBody>
          </p:sp>
          <p:sp>
            <p:nvSpPr>
              <p:cNvPr id="3089" name="Text Box 12"/>
              <p:cNvSpPr txBox="1">
                <a:spLocks noChangeAspect="1" noChangeArrowheads="1"/>
              </p:cNvSpPr>
              <p:nvPr/>
            </p:nvSpPr>
            <p:spPr bwMode="auto">
              <a:xfrm>
                <a:off x="7964" y="4304"/>
                <a:ext cx="540" cy="360"/>
              </a:xfrm>
              <a:prstGeom prst="rect">
                <a:avLst/>
              </a:prstGeom>
              <a:noFill/>
              <a:ln w="9525">
                <a:noFill/>
                <a:miter lim="800000"/>
                <a:headEnd/>
                <a:tailEnd/>
              </a:ln>
            </p:spPr>
            <p:txBody>
              <a:bodyPr lIns="18000" tIns="0" rIns="18000" bIns="0"/>
              <a:lstStyle/>
              <a:p>
                <a:pPr eaLnBrk="0" hangingPunct="0"/>
                <a:endParaRPr lang="en-GB"/>
              </a:p>
            </p:txBody>
          </p:sp>
          <p:sp>
            <p:nvSpPr>
              <p:cNvPr id="3090" name="Text Box 13"/>
              <p:cNvSpPr txBox="1">
                <a:spLocks noChangeAspect="1" noChangeArrowheads="1"/>
              </p:cNvSpPr>
              <p:nvPr/>
            </p:nvSpPr>
            <p:spPr bwMode="auto">
              <a:xfrm>
                <a:off x="9524" y="6599"/>
                <a:ext cx="540" cy="360"/>
              </a:xfrm>
              <a:prstGeom prst="rect">
                <a:avLst/>
              </a:prstGeom>
              <a:noFill/>
              <a:ln w="9525">
                <a:noFill/>
                <a:miter lim="800000"/>
                <a:headEnd/>
                <a:tailEnd/>
              </a:ln>
            </p:spPr>
            <p:txBody>
              <a:bodyPr lIns="18000" tIns="0" rIns="18000" bIns="0"/>
              <a:lstStyle/>
              <a:p>
                <a:pPr eaLnBrk="0" hangingPunct="0"/>
                <a:endParaRPr lang="en-GB"/>
              </a:p>
            </p:txBody>
          </p:sp>
        </p:grpSp>
        <p:sp>
          <p:nvSpPr>
            <p:cNvPr id="3082" name="Text Box 14"/>
            <p:cNvSpPr txBox="1">
              <a:spLocks noChangeArrowheads="1"/>
            </p:cNvSpPr>
            <p:nvPr/>
          </p:nvSpPr>
          <p:spPr bwMode="auto">
            <a:xfrm>
              <a:off x="976" y="12064"/>
              <a:ext cx="180" cy="2160"/>
            </a:xfrm>
            <a:prstGeom prst="rect">
              <a:avLst/>
            </a:prstGeom>
            <a:solidFill>
              <a:srgbClr val="FFFFFF"/>
            </a:solidFill>
            <a:ln w="9525">
              <a:noFill/>
              <a:miter lim="800000"/>
              <a:headEnd/>
              <a:tailEnd/>
            </a:ln>
          </p:spPr>
          <p:txBody>
            <a:bodyPr lIns="0" tIns="0" rIns="0" bIns="0"/>
            <a:lstStyle/>
            <a:p>
              <a:pPr algn="ctr" eaLnBrk="0" hangingPunct="0"/>
              <a:r>
                <a:rPr lang="en-GB" sz="500"/>
                <a:t>Ireactive / Ipre-fault [%]</a:t>
              </a:r>
              <a:endParaRPr lang="en-GB"/>
            </a:p>
          </p:txBody>
        </p:sp>
        <p:sp>
          <p:nvSpPr>
            <p:cNvPr id="3083" name="Text Box 15"/>
            <p:cNvSpPr txBox="1">
              <a:spLocks noChangeArrowheads="1"/>
            </p:cNvSpPr>
            <p:nvPr/>
          </p:nvSpPr>
          <p:spPr bwMode="auto">
            <a:xfrm>
              <a:off x="3131" y="14544"/>
              <a:ext cx="1086" cy="220"/>
            </a:xfrm>
            <a:prstGeom prst="rect">
              <a:avLst/>
            </a:prstGeom>
            <a:solidFill>
              <a:srgbClr val="FFFFFF"/>
            </a:solidFill>
            <a:ln w="9525">
              <a:noFill/>
              <a:miter lim="800000"/>
              <a:headEnd/>
              <a:tailEnd/>
            </a:ln>
          </p:spPr>
          <p:txBody>
            <a:bodyPr lIns="0" tIns="0" rIns="0" bIns="0"/>
            <a:lstStyle/>
            <a:p>
              <a:pPr eaLnBrk="0" hangingPunct="0"/>
              <a:r>
                <a:rPr lang="pt-PT" sz="600"/>
                <a:t>U / U</a:t>
              </a:r>
              <a:r>
                <a:rPr lang="pt-PT" sz="600" baseline="-25000"/>
                <a:t>nominal</a:t>
              </a:r>
              <a:r>
                <a:rPr lang="pt-PT" sz="600"/>
                <a:t> [pu]</a:t>
              </a:r>
              <a:endParaRPr lang="en-GB"/>
            </a:p>
          </p:txBody>
        </p:sp>
      </p:grpSp>
      <p:sp>
        <p:nvSpPr>
          <p:cNvPr id="3078" name="Text Box 29"/>
          <p:cNvSpPr txBox="1">
            <a:spLocks noChangeArrowheads="1"/>
          </p:cNvSpPr>
          <p:nvPr/>
        </p:nvSpPr>
        <p:spPr bwMode="auto">
          <a:xfrm>
            <a:off x="0" y="6548438"/>
            <a:ext cx="1371600" cy="304800"/>
          </a:xfrm>
          <a:prstGeom prst="rect">
            <a:avLst/>
          </a:prstGeom>
          <a:noFill/>
          <a:ln w="9525">
            <a:noFill/>
            <a:miter lim="800000"/>
            <a:headEnd/>
            <a:tailEnd/>
          </a:ln>
        </p:spPr>
        <p:txBody>
          <a:bodyPr>
            <a:spAutoFit/>
          </a:bodyPr>
          <a:lstStyle/>
          <a:p>
            <a:pPr eaLnBrk="0" hangingPunct="0">
              <a:spcBef>
                <a:spcPct val="50000"/>
              </a:spcBef>
            </a:pPr>
            <a:r>
              <a:rPr lang="en-GB" sz="1400">
                <a:solidFill>
                  <a:srgbClr val="F8F8F8"/>
                </a:solidFill>
              </a:rPr>
              <a:t>slide </a:t>
            </a:r>
            <a:fld id="{CEDBD83C-7528-437F-BB1E-685333C545BB}" type="slidenum">
              <a:rPr lang="en-GB" sz="1400">
                <a:solidFill>
                  <a:srgbClr val="F8F8F8"/>
                </a:solidFill>
              </a:rPr>
              <a:pPr eaLnBrk="0" hangingPunct="0">
                <a:spcBef>
                  <a:spcPct val="50000"/>
                </a:spcBef>
              </a:pPr>
              <a:t>46</a:t>
            </a:fld>
            <a:r>
              <a:rPr lang="en-GB" sz="1400">
                <a:solidFill>
                  <a:srgbClr val="F8F8F8"/>
                </a:solidFill>
              </a:rPr>
              <a:t> of 19</a:t>
            </a:r>
          </a:p>
        </p:txBody>
      </p:sp>
      <p:sp>
        <p:nvSpPr>
          <p:cNvPr id="3079" name="Rectangle 30"/>
          <p:cNvSpPr>
            <a:spLocks noChangeArrowheads="1"/>
          </p:cNvSpPr>
          <p:nvPr/>
        </p:nvSpPr>
        <p:spPr bwMode="auto">
          <a:xfrm>
            <a:off x="7721600" y="6203950"/>
            <a:ext cx="1243013" cy="274638"/>
          </a:xfrm>
          <a:prstGeom prst="rect">
            <a:avLst/>
          </a:prstGeom>
          <a:noFill/>
          <a:ln w="9525">
            <a:noFill/>
            <a:miter lim="800000"/>
            <a:headEnd/>
            <a:tailEnd/>
          </a:ln>
        </p:spPr>
        <p:txBody>
          <a:bodyPr wrap="none">
            <a:spAutoFit/>
          </a:bodyPr>
          <a:lstStyle/>
          <a:p>
            <a:pPr eaLnBrk="0" hangingPunct="0"/>
            <a:r>
              <a:rPr lang="en-GB" sz="1200" b="1"/>
              <a:t>Source: DGEG</a:t>
            </a:r>
          </a:p>
        </p:txBody>
      </p:sp>
      <p:sp>
        <p:nvSpPr>
          <p:cNvPr id="3080" name="Rectangle 31"/>
          <p:cNvSpPr>
            <a:spLocks noChangeArrowheads="1"/>
          </p:cNvSpPr>
          <p:nvPr/>
        </p:nvSpPr>
        <p:spPr bwMode="auto">
          <a:xfrm>
            <a:off x="666750" y="260350"/>
            <a:ext cx="8153400" cy="1190625"/>
          </a:xfrm>
          <a:prstGeom prst="rect">
            <a:avLst/>
          </a:prstGeom>
          <a:noFill/>
          <a:ln w="9525">
            <a:noFill/>
            <a:miter lim="800000"/>
            <a:headEnd/>
            <a:tailEnd/>
          </a:ln>
        </p:spPr>
        <p:txBody>
          <a:bodyPr anchor="ctr"/>
          <a:lstStyle/>
          <a:p>
            <a:pPr algn="r" eaLnBrk="0" hangingPunct="0"/>
            <a:r>
              <a:rPr lang="en-GB" sz="2800">
                <a:solidFill>
                  <a:srgbClr val="CC3300"/>
                </a:solidFill>
                <a:latin typeface="Arial Black" pitchFamily="34" charset="0"/>
              </a:rPr>
              <a:t>Solutions: Innovative Concepts of the </a:t>
            </a:r>
            <a:br>
              <a:rPr lang="en-GB" sz="2800">
                <a:solidFill>
                  <a:srgbClr val="CC3300"/>
                </a:solidFill>
                <a:latin typeface="Arial Black" pitchFamily="34" charset="0"/>
              </a:rPr>
            </a:br>
            <a:r>
              <a:rPr lang="en-GB" sz="2800">
                <a:solidFill>
                  <a:srgbClr val="CC3300"/>
                </a:solidFill>
                <a:latin typeface="Arial Black" pitchFamily="34" charset="0"/>
              </a:rPr>
              <a:t>Wind Power Plants already in use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body" idx="1"/>
          </p:nvPr>
        </p:nvSpPr>
        <p:spPr>
          <a:xfrm>
            <a:off x="539750" y="1449388"/>
            <a:ext cx="7848600" cy="4751387"/>
          </a:xfrm>
        </p:spPr>
        <p:txBody>
          <a:bodyPr/>
          <a:lstStyle/>
          <a:p>
            <a:pPr marL="0" indent="0">
              <a:lnSpc>
                <a:spcPct val="80000"/>
              </a:lnSpc>
              <a:buFontTx/>
              <a:buNone/>
            </a:pPr>
            <a:r>
              <a:rPr lang="en-US" sz="2800" smtClean="0">
                <a:solidFill>
                  <a:srgbClr val="008080"/>
                </a:solidFill>
                <a:latin typeface="Arial Black" pitchFamily="34" charset="0"/>
              </a:rPr>
              <a:t>Wind Power Control and Curtailment</a:t>
            </a:r>
            <a:r>
              <a:rPr lang="en-US" sz="2800" smtClean="0">
                <a:latin typeface="Arial Black" pitchFamily="34" charset="0"/>
              </a:rPr>
              <a:t> </a:t>
            </a:r>
          </a:p>
          <a:p>
            <a:pPr marL="0" indent="0">
              <a:lnSpc>
                <a:spcPct val="80000"/>
              </a:lnSpc>
              <a:buFontTx/>
              <a:buNone/>
            </a:pPr>
            <a:endParaRPr lang="en-US" sz="2800" smtClean="0">
              <a:latin typeface="Arial Black" pitchFamily="34" charset="0"/>
            </a:endParaRPr>
          </a:p>
          <a:p>
            <a:pPr marL="0" indent="0">
              <a:lnSpc>
                <a:spcPct val="80000"/>
              </a:lnSpc>
              <a:buFontTx/>
              <a:buNone/>
            </a:pPr>
            <a:endParaRPr lang="en-GB" sz="2000" i="1" smtClean="0">
              <a:solidFill>
                <a:srgbClr val="777777"/>
              </a:solidFill>
              <a:latin typeface="Arial" charset="0"/>
            </a:endParaRPr>
          </a:p>
          <a:p>
            <a:pPr marL="0" indent="0">
              <a:lnSpc>
                <a:spcPct val="80000"/>
              </a:lnSpc>
              <a:buFontTx/>
              <a:buNone/>
            </a:pPr>
            <a:endParaRPr lang="en-GB" sz="2000" i="1" smtClean="0">
              <a:solidFill>
                <a:srgbClr val="777777"/>
              </a:solidFill>
              <a:latin typeface="Arial" charset="0"/>
            </a:endParaRPr>
          </a:p>
          <a:p>
            <a:pPr marL="0" indent="0">
              <a:lnSpc>
                <a:spcPct val="80000"/>
              </a:lnSpc>
              <a:buFontTx/>
              <a:buNone/>
            </a:pPr>
            <a:endParaRPr lang="en-GB" sz="2000" i="1" smtClean="0">
              <a:solidFill>
                <a:srgbClr val="777777"/>
              </a:solidFill>
              <a:latin typeface="Arial" charset="0"/>
            </a:endParaRPr>
          </a:p>
          <a:p>
            <a:pPr marL="0" indent="0">
              <a:lnSpc>
                <a:spcPct val="80000"/>
              </a:lnSpc>
              <a:buFontTx/>
              <a:buNone/>
            </a:pPr>
            <a:endParaRPr lang="en-GB" sz="2000" i="1" smtClean="0">
              <a:solidFill>
                <a:srgbClr val="777777"/>
              </a:solidFill>
              <a:latin typeface="Arial" charset="0"/>
            </a:endParaRPr>
          </a:p>
          <a:p>
            <a:pPr marL="0" indent="0">
              <a:lnSpc>
                <a:spcPct val="80000"/>
              </a:lnSpc>
              <a:buFontTx/>
              <a:buNone/>
            </a:pPr>
            <a:endParaRPr lang="en-GB" sz="2000" i="1" smtClean="0">
              <a:solidFill>
                <a:srgbClr val="777777"/>
              </a:solidFill>
              <a:latin typeface="Arial" charset="0"/>
            </a:endParaRPr>
          </a:p>
          <a:p>
            <a:pPr marL="0" indent="0">
              <a:lnSpc>
                <a:spcPct val="80000"/>
              </a:lnSpc>
              <a:buFontTx/>
              <a:buNone/>
            </a:pPr>
            <a:endParaRPr lang="en-GB" sz="2000" i="1" smtClean="0">
              <a:solidFill>
                <a:srgbClr val="777777"/>
              </a:solidFill>
              <a:latin typeface="Arial" charset="0"/>
            </a:endParaRPr>
          </a:p>
          <a:p>
            <a:pPr marL="0" indent="0">
              <a:lnSpc>
                <a:spcPct val="80000"/>
              </a:lnSpc>
              <a:buFontTx/>
              <a:buNone/>
            </a:pPr>
            <a:endParaRPr lang="en-GB" sz="2000" i="1" smtClean="0">
              <a:solidFill>
                <a:srgbClr val="777777"/>
              </a:solidFill>
              <a:latin typeface="Arial" charset="0"/>
            </a:endParaRPr>
          </a:p>
          <a:p>
            <a:pPr marL="0" indent="0">
              <a:lnSpc>
                <a:spcPct val="80000"/>
              </a:lnSpc>
              <a:buFontTx/>
              <a:buNone/>
            </a:pPr>
            <a:endParaRPr lang="en-GB" sz="2000" i="1" smtClean="0">
              <a:solidFill>
                <a:srgbClr val="777777"/>
              </a:solidFill>
              <a:latin typeface="Arial" charset="0"/>
            </a:endParaRPr>
          </a:p>
          <a:p>
            <a:pPr marL="0" indent="0">
              <a:lnSpc>
                <a:spcPct val="80000"/>
              </a:lnSpc>
              <a:buFontTx/>
              <a:buNone/>
            </a:pPr>
            <a:endParaRPr lang="en-GB" sz="2000" i="1" smtClean="0">
              <a:solidFill>
                <a:srgbClr val="777777"/>
              </a:solidFill>
              <a:latin typeface="Arial" charset="0"/>
            </a:endParaRPr>
          </a:p>
          <a:p>
            <a:pPr marL="0" indent="0">
              <a:lnSpc>
                <a:spcPct val="80000"/>
              </a:lnSpc>
              <a:buFontTx/>
              <a:buNone/>
            </a:pPr>
            <a:endParaRPr lang="en-GB" sz="2000" i="1" smtClean="0">
              <a:solidFill>
                <a:srgbClr val="777777"/>
              </a:solidFill>
              <a:latin typeface="Arial" charset="0"/>
            </a:endParaRPr>
          </a:p>
          <a:p>
            <a:pPr marL="0" indent="0">
              <a:lnSpc>
                <a:spcPct val="80000"/>
              </a:lnSpc>
              <a:buFontTx/>
              <a:buNone/>
            </a:pPr>
            <a:endParaRPr lang="en-GB" sz="2000" i="1" smtClean="0">
              <a:solidFill>
                <a:srgbClr val="777777"/>
              </a:solidFill>
              <a:latin typeface="Arial" charset="0"/>
            </a:endParaRPr>
          </a:p>
          <a:p>
            <a:pPr marL="0" indent="0">
              <a:lnSpc>
                <a:spcPct val="80000"/>
              </a:lnSpc>
              <a:buFontTx/>
              <a:buNone/>
            </a:pPr>
            <a:endParaRPr lang="en-GB" sz="1400" b="1" i="1" smtClean="0">
              <a:solidFill>
                <a:srgbClr val="777777"/>
              </a:solidFill>
              <a:latin typeface="Arial" charset="0"/>
            </a:endParaRPr>
          </a:p>
          <a:p>
            <a:pPr marL="0" indent="0">
              <a:lnSpc>
                <a:spcPct val="80000"/>
              </a:lnSpc>
              <a:buFontTx/>
              <a:buNone/>
            </a:pPr>
            <a:r>
              <a:rPr lang="en-GB" sz="1400" b="1" i="1" smtClean="0">
                <a:solidFill>
                  <a:srgbClr val="777777"/>
                </a:solidFill>
                <a:latin typeface="Arial" charset="0"/>
              </a:rPr>
              <a:t>The replacement of conventional generation by hundreds of wind generation units spread over the transmission and distribution system requires the development of new concepts for monitoring, controlling and managing these generation resources.</a:t>
            </a:r>
            <a:r>
              <a:rPr lang="en-GB" sz="1800" i="1" smtClean="0">
                <a:solidFill>
                  <a:srgbClr val="777777"/>
                </a:solidFill>
                <a:latin typeface="Arial" charset="0"/>
              </a:rPr>
              <a:t> </a:t>
            </a:r>
            <a:endParaRPr lang="en-US" sz="2400" smtClean="0">
              <a:latin typeface="Arial Black" pitchFamily="34" charset="0"/>
            </a:endParaRPr>
          </a:p>
        </p:txBody>
      </p:sp>
      <p:sp>
        <p:nvSpPr>
          <p:cNvPr id="4100" name="Rectangle 7"/>
          <p:cNvSpPr>
            <a:spLocks noChangeArrowheads="1"/>
          </p:cNvSpPr>
          <p:nvPr/>
        </p:nvSpPr>
        <p:spPr bwMode="auto">
          <a:xfrm>
            <a:off x="0" y="2471738"/>
            <a:ext cx="9144000" cy="0"/>
          </a:xfrm>
          <a:prstGeom prst="rect">
            <a:avLst/>
          </a:prstGeom>
          <a:noFill/>
          <a:ln w="9525">
            <a:noFill/>
            <a:miter lim="800000"/>
            <a:headEnd/>
            <a:tailEnd/>
          </a:ln>
        </p:spPr>
        <p:txBody>
          <a:bodyPr wrap="none" anchor="ctr">
            <a:spAutoFit/>
          </a:bodyPr>
          <a:lstStyle/>
          <a:p>
            <a:pPr eaLnBrk="0" hangingPunct="0"/>
            <a:endParaRPr lang="pt-PT"/>
          </a:p>
        </p:txBody>
      </p:sp>
      <p:graphicFrame>
        <p:nvGraphicFramePr>
          <p:cNvPr id="4098" name="Object 6"/>
          <p:cNvGraphicFramePr>
            <a:graphicFrameLocks noChangeAspect="1"/>
          </p:cNvGraphicFramePr>
          <p:nvPr/>
        </p:nvGraphicFramePr>
        <p:xfrm>
          <a:off x="1403350" y="2103438"/>
          <a:ext cx="5868988" cy="3521075"/>
        </p:xfrm>
        <a:graphic>
          <a:graphicData uri="http://schemas.openxmlformats.org/presentationml/2006/ole">
            <p:oleObj spid="_x0000_s4098" name="Plot" r:id="rId3" imgW="7361834" imgH="4411980" progId="Grapher.Document">
              <p:embed/>
            </p:oleObj>
          </a:graphicData>
        </a:graphic>
      </p:graphicFrame>
      <p:sp>
        <p:nvSpPr>
          <p:cNvPr id="4101" name="Text Box 9"/>
          <p:cNvSpPr txBox="1">
            <a:spLocks noChangeArrowheads="1"/>
          </p:cNvSpPr>
          <p:nvPr/>
        </p:nvSpPr>
        <p:spPr bwMode="auto">
          <a:xfrm>
            <a:off x="0" y="6548438"/>
            <a:ext cx="1371600" cy="304800"/>
          </a:xfrm>
          <a:prstGeom prst="rect">
            <a:avLst/>
          </a:prstGeom>
          <a:noFill/>
          <a:ln w="9525">
            <a:noFill/>
            <a:miter lim="800000"/>
            <a:headEnd/>
            <a:tailEnd/>
          </a:ln>
        </p:spPr>
        <p:txBody>
          <a:bodyPr>
            <a:spAutoFit/>
          </a:bodyPr>
          <a:lstStyle/>
          <a:p>
            <a:pPr eaLnBrk="0" hangingPunct="0">
              <a:spcBef>
                <a:spcPct val="50000"/>
              </a:spcBef>
            </a:pPr>
            <a:r>
              <a:rPr lang="en-GB" sz="1400">
                <a:solidFill>
                  <a:srgbClr val="F8F8F8"/>
                </a:solidFill>
              </a:rPr>
              <a:t>slide </a:t>
            </a:r>
            <a:fld id="{12BE0F01-5FAA-4EEA-9EF0-DA6B99CCD95B}" type="slidenum">
              <a:rPr lang="en-GB" sz="1400">
                <a:solidFill>
                  <a:srgbClr val="F8F8F8"/>
                </a:solidFill>
              </a:rPr>
              <a:pPr eaLnBrk="0" hangingPunct="0">
                <a:spcBef>
                  <a:spcPct val="50000"/>
                </a:spcBef>
              </a:pPr>
              <a:t>47</a:t>
            </a:fld>
            <a:r>
              <a:rPr lang="en-GB" sz="1400">
                <a:solidFill>
                  <a:srgbClr val="F8F8F8"/>
                </a:solidFill>
              </a:rPr>
              <a:t> of 19</a:t>
            </a:r>
          </a:p>
        </p:txBody>
      </p:sp>
      <p:sp>
        <p:nvSpPr>
          <p:cNvPr id="4102" name="Rectangle 10"/>
          <p:cNvSpPr>
            <a:spLocks noChangeArrowheads="1"/>
          </p:cNvSpPr>
          <p:nvPr/>
        </p:nvSpPr>
        <p:spPr bwMode="auto">
          <a:xfrm>
            <a:off x="666750" y="260350"/>
            <a:ext cx="8153400" cy="1190625"/>
          </a:xfrm>
          <a:prstGeom prst="rect">
            <a:avLst/>
          </a:prstGeom>
          <a:noFill/>
          <a:ln w="9525">
            <a:noFill/>
            <a:miter lim="800000"/>
            <a:headEnd/>
            <a:tailEnd/>
          </a:ln>
        </p:spPr>
        <p:txBody>
          <a:bodyPr anchor="ctr"/>
          <a:lstStyle/>
          <a:p>
            <a:pPr algn="r" eaLnBrk="0" hangingPunct="0"/>
            <a:r>
              <a:rPr lang="en-GB" sz="2800">
                <a:solidFill>
                  <a:srgbClr val="CC3300"/>
                </a:solidFill>
                <a:latin typeface="Arial Black" pitchFamily="34" charset="0"/>
              </a:rPr>
              <a:t>Solutions: Innovative Concepts of the </a:t>
            </a:r>
            <a:br>
              <a:rPr lang="en-GB" sz="2800">
                <a:solidFill>
                  <a:srgbClr val="CC3300"/>
                </a:solidFill>
                <a:latin typeface="Arial Black" pitchFamily="34" charset="0"/>
              </a:rPr>
            </a:br>
            <a:r>
              <a:rPr lang="en-GB" sz="2800">
                <a:solidFill>
                  <a:srgbClr val="CC3300"/>
                </a:solidFill>
                <a:latin typeface="Arial Black" pitchFamily="34" charset="0"/>
              </a:rPr>
              <a:t>Wind Power Plants already in use</a:t>
            </a:r>
          </a:p>
        </p:txBody>
      </p:sp>
      <p:sp>
        <p:nvSpPr>
          <p:cNvPr id="4103" name="AutoShape 11"/>
          <p:cNvSpPr>
            <a:spLocks/>
          </p:cNvSpPr>
          <p:nvPr/>
        </p:nvSpPr>
        <p:spPr bwMode="auto">
          <a:xfrm>
            <a:off x="1511300" y="2168525"/>
            <a:ext cx="144463" cy="576263"/>
          </a:xfrm>
          <a:prstGeom prst="leftBrace">
            <a:avLst>
              <a:gd name="adj1" fmla="val 33242"/>
              <a:gd name="adj2" fmla="val 52616"/>
            </a:avLst>
          </a:prstGeom>
          <a:noFill/>
          <a:ln w="44450">
            <a:solidFill>
              <a:schemeClr val="tx1"/>
            </a:solidFill>
            <a:round/>
            <a:headEnd/>
            <a:tailEnd/>
          </a:ln>
        </p:spPr>
        <p:txBody>
          <a:bodyPr wrap="none" anchor="ctr"/>
          <a:lstStyle/>
          <a:p>
            <a:pPr eaLnBrk="0" hangingPunct="0"/>
            <a:endParaRPr lang="pt-PT"/>
          </a:p>
        </p:txBody>
      </p:sp>
      <p:sp>
        <p:nvSpPr>
          <p:cNvPr id="4104" name="Text Box 12"/>
          <p:cNvSpPr txBox="1">
            <a:spLocks noChangeArrowheads="1"/>
          </p:cNvSpPr>
          <p:nvPr/>
        </p:nvSpPr>
        <p:spPr bwMode="auto">
          <a:xfrm>
            <a:off x="358775" y="2060575"/>
            <a:ext cx="1200150" cy="825500"/>
          </a:xfrm>
          <a:prstGeom prst="rect">
            <a:avLst/>
          </a:prstGeom>
          <a:noFill/>
          <a:ln w="9525">
            <a:noFill/>
            <a:miter lim="800000"/>
            <a:headEnd/>
            <a:tailEnd/>
          </a:ln>
        </p:spPr>
        <p:txBody>
          <a:bodyPr wrap="none">
            <a:spAutoFit/>
          </a:bodyPr>
          <a:lstStyle/>
          <a:p>
            <a:pPr algn="r" eaLnBrk="0" hangingPunct="0"/>
            <a:r>
              <a:rPr lang="en-GB" sz="1600" b="1"/>
              <a:t>huge cost </a:t>
            </a:r>
          </a:p>
          <a:p>
            <a:pPr algn="r" eaLnBrk="0" hangingPunct="0"/>
            <a:r>
              <a:rPr lang="en-GB" sz="1600" b="1"/>
              <a:t>and little </a:t>
            </a:r>
          </a:p>
          <a:p>
            <a:pPr algn="r" eaLnBrk="0" hangingPunct="0"/>
            <a:r>
              <a:rPr lang="en-GB" sz="1600" b="1"/>
              <a:t>value!...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5"/>
          <p:cNvSpPr>
            <a:spLocks noChangeArrowheads="1"/>
          </p:cNvSpPr>
          <p:nvPr/>
        </p:nvSpPr>
        <p:spPr bwMode="auto">
          <a:xfrm>
            <a:off x="250825" y="2024063"/>
            <a:ext cx="3636963" cy="4392612"/>
          </a:xfrm>
          <a:prstGeom prst="rect">
            <a:avLst/>
          </a:prstGeom>
          <a:noFill/>
          <a:ln w="9525">
            <a:noFill/>
            <a:miter lim="800000"/>
            <a:headEnd/>
            <a:tailEnd/>
          </a:ln>
        </p:spPr>
        <p:txBody>
          <a:bodyPr anchor="ctr"/>
          <a:lstStyle/>
          <a:p>
            <a:pPr marL="381000" indent="-381000" eaLnBrk="0" hangingPunct="0">
              <a:lnSpc>
                <a:spcPct val="110000"/>
              </a:lnSpc>
            </a:pPr>
            <a:r>
              <a:rPr lang="en-GB" sz="2000">
                <a:solidFill>
                  <a:schemeClr val="tx2"/>
                </a:solidFill>
                <a:latin typeface="Arial Black" pitchFamily="34" charset="0"/>
              </a:rPr>
              <a:t>	FACTS</a:t>
            </a:r>
            <a:br>
              <a:rPr lang="en-GB" sz="2000">
                <a:solidFill>
                  <a:schemeClr val="tx2"/>
                </a:solidFill>
                <a:latin typeface="Arial Black" pitchFamily="34" charset="0"/>
              </a:rPr>
            </a:br>
            <a:r>
              <a:rPr lang="en-GB" sz="1800"/>
              <a:t>It is also possible to install FACTS in strategic buses of the network:</a:t>
            </a:r>
            <a:r>
              <a:rPr lang="en-GB" sz="1800">
                <a:solidFill>
                  <a:schemeClr val="bg2"/>
                </a:solidFill>
              </a:rPr>
              <a:t> </a:t>
            </a:r>
            <a:br>
              <a:rPr lang="en-GB" sz="1800">
                <a:solidFill>
                  <a:schemeClr val="bg2"/>
                </a:solidFill>
              </a:rPr>
            </a:br>
            <a:r>
              <a:rPr lang="en-GB" sz="700">
                <a:solidFill>
                  <a:schemeClr val="bg2"/>
                </a:solidFill>
              </a:rPr>
              <a:t/>
            </a:r>
            <a:br>
              <a:rPr lang="en-GB" sz="700">
                <a:solidFill>
                  <a:schemeClr val="bg2"/>
                </a:solidFill>
              </a:rPr>
            </a:br>
            <a:r>
              <a:rPr lang="en-GB" sz="1600" b="1" i="1">
                <a:solidFill>
                  <a:schemeClr val="bg2"/>
                </a:solidFill>
              </a:rPr>
              <a:t>i) to mitigate the impact of short circuits;</a:t>
            </a:r>
            <a:br>
              <a:rPr lang="en-GB" sz="1600" b="1" i="1">
                <a:solidFill>
                  <a:schemeClr val="bg2"/>
                </a:solidFill>
              </a:rPr>
            </a:br>
            <a:r>
              <a:rPr lang="en-GB" sz="500" b="1" i="1">
                <a:solidFill>
                  <a:schemeClr val="bg2"/>
                </a:solidFill>
              </a:rPr>
              <a:t/>
            </a:r>
            <a:br>
              <a:rPr lang="en-GB" sz="500" b="1" i="1">
                <a:solidFill>
                  <a:schemeClr val="bg2"/>
                </a:solidFill>
              </a:rPr>
            </a:br>
            <a:r>
              <a:rPr lang="en-GB" sz="1600" b="1" i="1">
                <a:solidFill>
                  <a:schemeClr val="bg2"/>
                </a:solidFill>
              </a:rPr>
              <a:t>ii) help to prevent the disconnection of large amounts of wind power for under voltage protection relays actuation (much cheaper than  equip all WT’s with LVRTF) ;</a:t>
            </a:r>
            <a:br>
              <a:rPr lang="en-GB" sz="1600" b="1" i="1">
                <a:solidFill>
                  <a:schemeClr val="bg2"/>
                </a:solidFill>
              </a:rPr>
            </a:br>
            <a:r>
              <a:rPr lang="en-GB" sz="500" b="1" i="1">
                <a:solidFill>
                  <a:schemeClr val="bg2"/>
                </a:solidFill>
              </a:rPr>
              <a:t/>
            </a:r>
            <a:br>
              <a:rPr lang="en-GB" sz="500" b="1" i="1">
                <a:solidFill>
                  <a:schemeClr val="bg2"/>
                </a:solidFill>
              </a:rPr>
            </a:br>
            <a:r>
              <a:rPr lang="en-GB" sz="1600" b="1" i="1">
                <a:solidFill>
                  <a:schemeClr val="bg2"/>
                </a:solidFill>
              </a:rPr>
              <a:t>iii) strongly contributes to the damping of the oscillations.</a:t>
            </a:r>
          </a:p>
        </p:txBody>
      </p:sp>
      <p:sp>
        <p:nvSpPr>
          <p:cNvPr id="51203" name="Rectangle 6"/>
          <p:cNvSpPr>
            <a:spLocks noChangeArrowheads="1"/>
          </p:cNvSpPr>
          <p:nvPr/>
        </p:nvSpPr>
        <p:spPr bwMode="auto">
          <a:xfrm>
            <a:off x="647700" y="1509713"/>
            <a:ext cx="6359525" cy="519112"/>
          </a:xfrm>
          <a:prstGeom prst="rect">
            <a:avLst/>
          </a:prstGeom>
          <a:noFill/>
          <a:ln w="9525">
            <a:noFill/>
            <a:miter lim="800000"/>
            <a:headEnd/>
            <a:tailEnd/>
          </a:ln>
        </p:spPr>
        <p:txBody>
          <a:bodyPr wrap="none">
            <a:spAutoFit/>
          </a:bodyPr>
          <a:lstStyle/>
          <a:p>
            <a:pPr eaLnBrk="0" hangingPunct="0"/>
            <a:r>
              <a:rPr lang="en-GB" sz="2800">
                <a:solidFill>
                  <a:srgbClr val="008080"/>
                </a:solidFill>
                <a:latin typeface="Arial Black" pitchFamily="34" charset="0"/>
              </a:rPr>
              <a:t>New strategies and equipments</a:t>
            </a:r>
          </a:p>
        </p:txBody>
      </p:sp>
      <p:pic>
        <p:nvPicPr>
          <p:cNvPr id="51204" name="Picture 7"/>
          <p:cNvPicPr>
            <a:picLocks noChangeAspect="1" noChangeArrowheads="1"/>
          </p:cNvPicPr>
          <p:nvPr/>
        </p:nvPicPr>
        <p:blipFill>
          <a:blip r:embed="rId2"/>
          <a:srcRect/>
          <a:stretch>
            <a:fillRect/>
          </a:stretch>
        </p:blipFill>
        <p:spPr bwMode="auto">
          <a:xfrm>
            <a:off x="3960813" y="2244725"/>
            <a:ext cx="4572000" cy="3992563"/>
          </a:xfrm>
          <a:prstGeom prst="rect">
            <a:avLst/>
          </a:prstGeom>
          <a:noFill/>
          <a:ln w="9525">
            <a:noFill/>
            <a:miter lim="800000"/>
            <a:headEnd/>
            <a:tailEnd/>
          </a:ln>
        </p:spPr>
      </p:pic>
      <p:sp>
        <p:nvSpPr>
          <p:cNvPr id="51205" name="Rectangle 9"/>
          <p:cNvSpPr>
            <a:spLocks noChangeArrowheads="1"/>
          </p:cNvSpPr>
          <p:nvPr/>
        </p:nvSpPr>
        <p:spPr bwMode="auto">
          <a:xfrm>
            <a:off x="666750" y="260350"/>
            <a:ext cx="8153400" cy="1190625"/>
          </a:xfrm>
          <a:prstGeom prst="rect">
            <a:avLst/>
          </a:prstGeom>
          <a:noFill/>
          <a:ln w="9525">
            <a:noFill/>
            <a:miter lim="800000"/>
            <a:headEnd/>
            <a:tailEnd/>
          </a:ln>
        </p:spPr>
        <p:txBody>
          <a:bodyPr anchor="ctr"/>
          <a:lstStyle/>
          <a:p>
            <a:pPr algn="r" eaLnBrk="0" hangingPunct="0"/>
            <a:r>
              <a:rPr lang="en-GB" sz="2800">
                <a:solidFill>
                  <a:srgbClr val="CC3300"/>
                </a:solidFill>
                <a:latin typeface="Arial Black" pitchFamily="34" charset="0"/>
              </a:rPr>
              <a:t>Innovative Concepts of the </a:t>
            </a:r>
            <a:br>
              <a:rPr lang="en-GB" sz="2800">
                <a:solidFill>
                  <a:srgbClr val="CC3300"/>
                </a:solidFill>
                <a:latin typeface="Arial Black" pitchFamily="34" charset="0"/>
              </a:rPr>
            </a:br>
            <a:r>
              <a:rPr lang="en-GB" sz="2800">
                <a:solidFill>
                  <a:srgbClr val="CC3300"/>
                </a:solidFill>
                <a:latin typeface="Arial Black" pitchFamily="34" charset="0"/>
              </a:rPr>
              <a:t>Wind Power Plants (already in use)</a:t>
            </a:r>
          </a:p>
        </p:txBody>
      </p:sp>
      <p:sp>
        <p:nvSpPr>
          <p:cNvPr id="51206" name="Text Box 10"/>
          <p:cNvSpPr txBox="1">
            <a:spLocks noChangeArrowheads="1"/>
          </p:cNvSpPr>
          <p:nvPr/>
        </p:nvSpPr>
        <p:spPr bwMode="auto">
          <a:xfrm>
            <a:off x="0" y="6548438"/>
            <a:ext cx="1371600" cy="304800"/>
          </a:xfrm>
          <a:prstGeom prst="rect">
            <a:avLst/>
          </a:prstGeom>
          <a:noFill/>
          <a:ln w="9525">
            <a:noFill/>
            <a:miter lim="800000"/>
            <a:headEnd/>
            <a:tailEnd/>
          </a:ln>
        </p:spPr>
        <p:txBody>
          <a:bodyPr>
            <a:spAutoFit/>
          </a:bodyPr>
          <a:lstStyle/>
          <a:p>
            <a:pPr eaLnBrk="0" hangingPunct="0">
              <a:spcBef>
                <a:spcPct val="50000"/>
              </a:spcBef>
            </a:pPr>
            <a:r>
              <a:rPr lang="en-GB" sz="1400">
                <a:solidFill>
                  <a:srgbClr val="F8F8F8"/>
                </a:solidFill>
              </a:rPr>
              <a:t>slide </a:t>
            </a:r>
            <a:fld id="{347D6041-8EC3-4D4C-A609-06EFF0098EEC}" type="slidenum">
              <a:rPr lang="en-GB" sz="1400">
                <a:solidFill>
                  <a:srgbClr val="F8F8F8"/>
                </a:solidFill>
              </a:rPr>
              <a:pPr eaLnBrk="0" hangingPunct="0">
                <a:spcBef>
                  <a:spcPct val="50000"/>
                </a:spcBef>
              </a:pPr>
              <a:t>48</a:t>
            </a:fld>
            <a:r>
              <a:rPr lang="en-GB" sz="1400">
                <a:solidFill>
                  <a:srgbClr val="F8F8F8"/>
                </a:solidFill>
              </a:rPr>
              <a:t> of 19</a:t>
            </a:r>
          </a:p>
        </p:txBody>
      </p:sp>
      <p:sp>
        <p:nvSpPr>
          <p:cNvPr id="51207" name="Rectangle 11"/>
          <p:cNvSpPr>
            <a:spLocks noChangeArrowheads="1"/>
          </p:cNvSpPr>
          <p:nvPr/>
        </p:nvSpPr>
        <p:spPr bwMode="auto">
          <a:xfrm>
            <a:off x="6877050" y="6203950"/>
            <a:ext cx="1708150" cy="274638"/>
          </a:xfrm>
          <a:prstGeom prst="rect">
            <a:avLst/>
          </a:prstGeom>
          <a:noFill/>
          <a:ln w="9525">
            <a:noFill/>
            <a:miter lim="800000"/>
            <a:headEnd/>
            <a:tailEnd/>
          </a:ln>
        </p:spPr>
        <p:txBody>
          <a:bodyPr wrap="none">
            <a:spAutoFit/>
          </a:bodyPr>
          <a:lstStyle/>
          <a:p>
            <a:pPr eaLnBrk="0" hangingPunct="0"/>
            <a:r>
              <a:rPr lang="en-GB" sz="1200" b="1"/>
              <a:t>Source: INESC-Porto</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body" idx="1"/>
          </p:nvPr>
        </p:nvSpPr>
        <p:spPr>
          <a:xfrm>
            <a:off x="539750" y="1449388"/>
            <a:ext cx="7848600" cy="4751387"/>
          </a:xfrm>
        </p:spPr>
        <p:txBody>
          <a:bodyPr/>
          <a:lstStyle/>
          <a:p>
            <a:pPr marL="0" indent="0">
              <a:lnSpc>
                <a:spcPct val="80000"/>
              </a:lnSpc>
              <a:buFontTx/>
              <a:buNone/>
            </a:pPr>
            <a:r>
              <a:rPr lang="en-GB" sz="2800" smtClean="0">
                <a:solidFill>
                  <a:srgbClr val="008080"/>
                </a:solidFill>
                <a:latin typeface="Arial Black" pitchFamily="34" charset="0"/>
              </a:rPr>
              <a:t>Innovative Characteristics of the Wind Systems</a:t>
            </a:r>
            <a:endParaRPr lang="en-US" sz="3600" smtClean="0">
              <a:solidFill>
                <a:srgbClr val="008080"/>
              </a:solidFill>
              <a:latin typeface="Arial Black" pitchFamily="34" charset="0"/>
            </a:endParaRPr>
          </a:p>
          <a:p>
            <a:pPr marL="0" indent="0">
              <a:lnSpc>
                <a:spcPct val="60000"/>
              </a:lnSpc>
              <a:buFontTx/>
              <a:buNone/>
            </a:pPr>
            <a:endParaRPr lang="en-GB" sz="1000" smtClean="0">
              <a:solidFill>
                <a:srgbClr val="008080"/>
              </a:solidFill>
              <a:latin typeface="Arial" charset="0"/>
            </a:endParaRPr>
          </a:p>
          <a:p>
            <a:pPr marL="0" indent="0">
              <a:buFontTx/>
              <a:buNone/>
            </a:pPr>
            <a:r>
              <a:rPr lang="en-US" sz="2000" smtClean="0">
                <a:latin typeface="Arial" charset="0"/>
              </a:rPr>
              <a:t>Participation in the primary frequency control (experimentally in Portugal, starting 2008) by (DNO controlled) power curve regulation (frequency dip, 4</a:t>
            </a:r>
            <a:r>
              <a:rPr lang="en-US" sz="2000" baseline="30000" smtClean="0">
                <a:latin typeface="Arial" charset="0"/>
              </a:rPr>
              <a:t>th</a:t>
            </a:r>
            <a:r>
              <a:rPr lang="en-US" sz="2000" smtClean="0">
                <a:latin typeface="Arial" charset="0"/>
              </a:rPr>
              <a:t> Nov.);</a:t>
            </a:r>
            <a:endParaRPr lang="en-US" smtClean="0">
              <a:latin typeface="Arial" charset="0"/>
            </a:endParaRPr>
          </a:p>
          <a:p>
            <a:pPr marL="0" indent="0">
              <a:lnSpc>
                <a:spcPct val="60000"/>
              </a:lnSpc>
              <a:buFontTx/>
              <a:buNone/>
            </a:pPr>
            <a:endParaRPr lang="en-US" smtClean="0">
              <a:latin typeface="Arial" charset="0"/>
            </a:endParaRPr>
          </a:p>
        </p:txBody>
      </p:sp>
      <p:pic>
        <p:nvPicPr>
          <p:cNvPr id="52227" name="Picture 4"/>
          <p:cNvPicPr>
            <a:picLocks noChangeAspect="1" noChangeArrowheads="1"/>
          </p:cNvPicPr>
          <p:nvPr/>
        </p:nvPicPr>
        <p:blipFill>
          <a:blip r:embed="rId2"/>
          <a:srcRect l="2170" t="13574" r="2351" b="7692"/>
          <a:stretch>
            <a:fillRect/>
          </a:stretch>
        </p:blipFill>
        <p:spPr bwMode="auto">
          <a:xfrm>
            <a:off x="1871663" y="2997200"/>
            <a:ext cx="5040312" cy="3294063"/>
          </a:xfrm>
          <a:prstGeom prst="rect">
            <a:avLst/>
          </a:prstGeom>
          <a:noFill/>
          <a:ln w="9525">
            <a:noFill/>
            <a:miter lim="800000"/>
            <a:headEnd/>
            <a:tailEnd/>
          </a:ln>
        </p:spPr>
      </p:pic>
      <p:sp>
        <p:nvSpPr>
          <p:cNvPr id="52228" name="Text Box 9"/>
          <p:cNvSpPr txBox="1">
            <a:spLocks noChangeArrowheads="1"/>
          </p:cNvSpPr>
          <p:nvPr/>
        </p:nvSpPr>
        <p:spPr bwMode="auto">
          <a:xfrm>
            <a:off x="0" y="6548438"/>
            <a:ext cx="1371600" cy="304800"/>
          </a:xfrm>
          <a:prstGeom prst="rect">
            <a:avLst/>
          </a:prstGeom>
          <a:noFill/>
          <a:ln w="9525">
            <a:noFill/>
            <a:miter lim="800000"/>
            <a:headEnd/>
            <a:tailEnd/>
          </a:ln>
        </p:spPr>
        <p:txBody>
          <a:bodyPr>
            <a:spAutoFit/>
          </a:bodyPr>
          <a:lstStyle/>
          <a:p>
            <a:pPr eaLnBrk="0" hangingPunct="0">
              <a:spcBef>
                <a:spcPct val="50000"/>
              </a:spcBef>
            </a:pPr>
            <a:r>
              <a:rPr lang="en-GB" sz="1400">
                <a:solidFill>
                  <a:srgbClr val="F8F8F8"/>
                </a:solidFill>
              </a:rPr>
              <a:t>slide </a:t>
            </a:r>
            <a:fld id="{932422C9-8904-4CCD-A53A-CDF2CF607520}" type="slidenum">
              <a:rPr lang="en-GB" sz="1400">
                <a:solidFill>
                  <a:srgbClr val="F8F8F8"/>
                </a:solidFill>
              </a:rPr>
              <a:pPr eaLnBrk="0" hangingPunct="0">
                <a:spcBef>
                  <a:spcPct val="50000"/>
                </a:spcBef>
              </a:pPr>
              <a:t>49</a:t>
            </a:fld>
            <a:r>
              <a:rPr lang="en-GB" sz="1400">
                <a:solidFill>
                  <a:srgbClr val="F8F8F8"/>
                </a:solidFill>
              </a:rPr>
              <a:t> of 19</a:t>
            </a:r>
          </a:p>
        </p:txBody>
      </p:sp>
      <p:sp>
        <p:nvSpPr>
          <p:cNvPr id="52229" name="Rectangle 10"/>
          <p:cNvSpPr>
            <a:spLocks noChangeArrowheads="1"/>
          </p:cNvSpPr>
          <p:nvPr/>
        </p:nvSpPr>
        <p:spPr bwMode="auto">
          <a:xfrm>
            <a:off x="5762625" y="6129338"/>
            <a:ext cx="1114425" cy="274637"/>
          </a:xfrm>
          <a:prstGeom prst="rect">
            <a:avLst/>
          </a:prstGeom>
          <a:noFill/>
          <a:ln w="9525">
            <a:noFill/>
            <a:miter lim="800000"/>
            <a:headEnd/>
            <a:tailEnd/>
          </a:ln>
        </p:spPr>
        <p:txBody>
          <a:bodyPr wrap="none">
            <a:spAutoFit/>
          </a:bodyPr>
          <a:lstStyle/>
          <a:p>
            <a:pPr eaLnBrk="0" hangingPunct="0"/>
            <a:r>
              <a:rPr lang="en-GB" sz="1200" b="1"/>
              <a:t>Source: REN</a:t>
            </a:r>
          </a:p>
        </p:txBody>
      </p:sp>
      <p:sp>
        <p:nvSpPr>
          <p:cNvPr id="52230" name="Rectangle 11"/>
          <p:cNvSpPr>
            <a:spLocks noChangeArrowheads="1"/>
          </p:cNvSpPr>
          <p:nvPr/>
        </p:nvSpPr>
        <p:spPr bwMode="auto">
          <a:xfrm>
            <a:off x="666750" y="260350"/>
            <a:ext cx="8153400" cy="1190625"/>
          </a:xfrm>
          <a:prstGeom prst="rect">
            <a:avLst/>
          </a:prstGeom>
          <a:noFill/>
          <a:ln w="9525">
            <a:noFill/>
            <a:miter lim="800000"/>
            <a:headEnd/>
            <a:tailEnd/>
          </a:ln>
        </p:spPr>
        <p:txBody>
          <a:bodyPr anchor="ctr"/>
          <a:lstStyle/>
          <a:p>
            <a:pPr algn="r" eaLnBrk="0" hangingPunct="0"/>
            <a:r>
              <a:rPr lang="en-GB" sz="2800">
                <a:solidFill>
                  <a:srgbClr val="CC3300"/>
                </a:solidFill>
                <a:latin typeface="Arial Black" pitchFamily="34" charset="0"/>
              </a:rPr>
              <a:t>Solutions: Innovative Concepts of the </a:t>
            </a:r>
            <a:br>
              <a:rPr lang="en-GB" sz="2800">
                <a:solidFill>
                  <a:srgbClr val="CC3300"/>
                </a:solidFill>
                <a:latin typeface="Arial Black" pitchFamily="34" charset="0"/>
              </a:rPr>
            </a:br>
            <a:r>
              <a:rPr lang="en-GB" sz="2800">
                <a:solidFill>
                  <a:srgbClr val="CC3300"/>
                </a:solidFill>
                <a:latin typeface="Arial Black" pitchFamily="34" charset="0"/>
              </a:rPr>
              <a:t>Wind Power Plants (already in use)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2"/>
          <p:cNvSpPr>
            <a:spLocks noGrp="1" noChangeArrowheads="1"/>
          </p:cNvSpPr>
          <p:nvPr>
            <p:ph type="body" idx="1"/>
          </p:nvPr>
        </p:nvSpPr>
        <p:spPr>
          <a:xfrm>
            <a:off x="539750" y="1806575"/>
            <a:ext cx="8172450" cy="4575175"/>
          </a:xfrm>
        </p:spPr>
        <p:txBody>
          <a:bodyPr/>
          <a:lstStyle/>
          <a:p>
            <a:pPr marL="355600" indent="-355600">
              <a:lnSpc>
                <a:spcPct val="80000"/>
              </a:lnSpc>
              <a:buFontTx/>
              <a:buNone/>
              <a:defRPr/>
            </a:pPr>
            <a:r>
              <a:rPr lang="en-US" sz="2600">
                <a:latin typeface="Arial Black" pitchFamily="34" charset="0"/>
              </a:rPr>
              <a:t>B. Security of Supply. Unit Scheduling</a:t>
            </a:r>
          </a:p>
          <a:p>
            <a:pPr marL="355600" indent="-355600">
              <a:lnSpc>
                <a:spcPct val="80000"/>
              </a:lnSpc>
              <a:buFontTx/>
              <a:buNone/>
              <a:defRPr/>
            </a:pPr>
            <a:endParaRPr lang="en-US" sz="2600">
              <a:latin typeface="Arial Black" pitchFamily="34" charset="0"/>
            </a:endParaRPr>
          </a:p>
          <a:p>
            <a:pPr marL="355600" indent="-355600">
              <a:lnSpc>
                <a:spcPct val="110000"/>
              </a:lnSpc>
              <a:buFontTx/>
              <a:buNone/>
              <a:defRPr/>
            </a:pPr>
            <a:r>
              <a:rPr lang="en-US" sz="1800">
                <a:latin typeface="Arial Black" pitchFamily="34" charset="0"/>
              </a:rPr>
              <a:t>1) </a:t>
            </a:r>
            <a:r>
              <a:rPr lang="en-US" sz="1800">
                <a:solidFill>
                  <a:srgbClr val="008080"/>
                </a:solidFill>
                <a:effectLst>
                  <a:outerShdw blurRad="38100" dist="38100" dir="2700000" algn="tl">
                    <a:srgbClr val="C0C0C0"/>
                  </a:outerShdw>
                </a:effectLst>
                <a:latin typeface="Arial Black" pitchFamily="34" charset="0"/>
              </a:rPr>
              <a:t>Balancing Power</a:t>
            </a:r>
          </a:p>
          <a:p>
            <a:pPr marL="355600" indent="-355600">
              <a:lnSpc>
                <a:spcPct val="110000"/>
              </a:lnSpc>
              <a:buFontTx/>
              <a:buNone/>
              <a:defRPr/>
            </a:pPr>
            <a:r>
              <a:rPr lang="en-US" sz="1600" b="1">
                <a:latin typeface="Arial Black" pitchFamily="34" charset="0"/>
              </a:rPr>
              <a:t>	</a:t>
            </a:r>
            <a:r>
              <a:rPr lang="en-US" sz="1400" b="1" i="1">
                <a:solidFill>
                  <a:srgbClr val="777777"/>
                </a:solidFill>
                <a:latin typeface="Arial" charset="0"/>
              </a:rPr>
              <a:t>Wind is (totally) time dependent and gives no guarantee of firm power…  there are added costs for wind integration for some power systems. </a:t>
            </a:r>
            <a:endParaRPr lang="en-US" sz="800" b="1" i="1">
              <a:solidFill>
                <a:srgbClr val="777777"/>
              </a:solidFill>
              <a:latin typeface="Arial" charset="0"/>
            </a:endParaRPr>
          </a:p>
          <a:p>
            <a:pPr marL="355600" indent="-355600">
              <a:lnSpc>
                <a:spcPct val="110000"/>
              </a:lnSpc>
              <a:buFontTx/>
              <a:buNone/>
              <a:defRPr/>
            </a:pPr>
            <a:r>
              <a:rPr lang="en-US" sz="1800">
                <a:latin typeface="Arial Black" pitchFamily="34" charset="0"/>
              </a:rPr>
              <a:t>2) The </a:t>
            </a:r>
            <a:r>
              <a:rPr lang="en-US" sz="1800">
                <a:effectLst>
                  <a:outerShdw blurRad="38100" dist="38100" dir="2700000" algn="tl">
                    <a:srgbClr val="C0C0C0"/>
                  </a:outerShdw>
                </a:effectLst>
                <a:latin typeface="Arial Black" pitchFamily="34" charset="0"/>
              </a:rPr>
              <a:t>excessive</a:t>
            </a:r>
            <a:r>
              <a:rPr lang="en-US" sz="1800">
                <a:solidFill>
                  <a:srgbClr val="008080"/>
                </a:solidFill>
                <a:effectLst>
                  <a:outerShdw blurRad="38100" dist="38100" dir="2700000" algn="tl">
                    <a:srgbClr val="C0C0C0"/>
                  </a:outerShdw>
                </a:effectLst>
                <a:latin typeface="Arial Black" pitchFamily="34" charset="0"/>
              </a:rPr>
              <a:t> “Wind Power Variability”</a:t>
            </a:r>
            <a:r>
              <a:rPr lang="en-US" sz="1600">
                <a:latin typeface="Arial Black" pitchFamily="34" charset="0"/>
              </a:rPr>
              <a:t> </a:t>
            </a:r>
          </a:p>
          <a:p>
            <a:pPr marL="355600" indent="-355600">
              <a:lnSpc>
                <a:spcPct val="110000"/>
              </a:lnSpc>
              <a:buFontTx/>
              <a:buNone/>
              <a:defRPr/>
            </a:pPr>
            <a:r>
              <a:rPr lang="en-US" sz="1600">
                <a:latin typeface="Arial Black" pitchFamily="34" charset="0"/>
              </a:rPr>
              <a:t>	</a:t>
            </a:r>
            <a:r>
              <a:rPr lang="en-US" sz="1400" b="1" i="1">
                <a:solidFill>
                  <a:srgbClr val="777777"/>
                </a:solidFill>
                <a:latin typeface="Arial" charset="0"/>
              </a:rPr>
              <a:t>wind forecasts are improving every day, being used by all major TSOs in Europe with acceptable deviations within time ranges useful for power system operation. The Iberian scale and reduced correlation on the peninsula scale will have an highly positive impact.</a:t>
            </a:r>
          </a:p>
          <a:p>
            <a:pPr marL="355600" indent="-355600">
              <a:lnSpc>
                <a:spcPct val="110000"/>
              </a:lnSpc>
              <a:buFontTx/>
              <a:buNone/>
              <a:defRPr/>
            </a:pPr>
            <a:endParaRPr lang="en-US" sz="700" b="1" i="1">
              <a:solidFill>
                <a:srgbClr val="777777"/>
              </a:solidFill>
              <a:latin typeface="Arial" charset="0"/>
            </a:endParaRPr>
          </a:p>
          <a:p>
            <a:pPr marL="355600" indent="-355600">
              <a:lnSpc>
                <a:spcPct val="110000"/>
              </a:lnSpc>
              <a:buFontTx/>
              <a:buNone/>
              <a:defRPr/>
            </a:pPr>
            <a:r>
              <a:rPr lang="en-US" sz="1800">
                <a:latin typeface="Arial Black" pitchFamily="34" charset="0"/>
              </a:rPr>
              <a:t>3) </a:t>
            </a:r>
            <a:r>
              <a:rPr lang="en-US" sz="1800">
                <a:solidFill>
                  <a:srgbClr val="008080"/>
                </a:solidFill>
                <a:effectLst>
                  <a:outerShdw blurRad="38100" dist="38100" dir="2700000" algn="tl">
                    <a:srgbClr val="C0C0C0"/>
                  </a:outerShdw>
                </a:effectLst>
                <a:latin typeface="Arial Black" pitchFamily="34" charset="0"/>
              </a:rPr>
              <a:t>Wind</a:t>
            </a:r>
            <a:r>
              <a:rPr lang="en-US" sz="1800">
                <a:latin typeface="Arial Black" pitchFamily="34" charset="0"/>
              </a:rPr>
              <a:t> Generation </a:t>
            </a:r>
            <a:r>
              <a:rPr lang="en-US" sz="1800">
                <a:solidFill>
                  <a:srgbClr val="008080"/>
                </a:solidFill>
                <a:effectLst>
                  <a:outerShdw blurRad="38100" dist="38100" dir="2700000" algn="tl">
                    <a:srgbClr val="C0C0C0"/>
                  </a:outerShdw>
                </a:effectLst>
                <a:latin typeface="Arial Black" pitchFamily="34" charset="0"/>
              </a:rPr>
              <a:t>Technical</a:t>
            </a:r>
            <a:r>
              <a:rPr lang="en-US" sz="1800">
                <a:latin typeface="Arial Black" pitchFamily="34" charset="0"/>
              </a:rPr>
              <a:t> </a:t>
            </a:r>
            <a:r>
              <a:rPr lang="en-US" sz="1800">
                <a:solidFill>
                  <a:srgbClr val="008080"/>
                </a:solidFill>
                <a:effectLst>
                  <a:outerShdw blurRad="38100" dist="38100" dir="2700000" algn="tl">
                    <a:srgbClr val="C0C0C0"/>
                  </a:outerShdw>
                </a:effectLst>
                <a:latin typeface="Arial Black" pitchFamily="34" charset="0"/>
              </a:rPr>
              <a:t>Reliability</a:t>
            </a:r>
          </a:p>
          <a:p>
            <a:pPr marL="355600" indent="-355600">
              <a:lnSpc>
                <a:spcPct val="110000"/>
              </a:lnSpc>
              <a:buFontTx/>
              <a:buNone/>
              <a:defRPr/>
            </a:pPr>
            <a:r>
              <a:rPr lang="en-US" sz="1600">
                <a:latin typeface="Arial Black" pitchFamily="34" charset="0"/>
              </a:rPr>
              <a:t>	</a:t>
            </a:r>
            <a:r>
              <a:rPr lang="en-US" sz="1400" b="1" i="1">
                <a:solidFill>
                  <a:srgbClr val="777777"/>
                </a:solidFill>
                <a:latin typeface="Arial" charset="0"/>
              </a:rPr>
              <a:t>The main concern of every TSO with high penetration is the sudden disconnection of all or most of the wind generation as a response to a fast grid perturbation, normally referred as a “voltage dip”.  Iberian grid codes are very similar, but not equal…</a:t>
            </a:r>
          </a:p>
        </p:txBody>
      </p:sp>
      <p:sp>
        <p:nvSpPr>
          <p:cNvPr id="11267" name="Rectangle 3"/>
          <p:cNvSpPr>
            <a:spLocks noChangeArrowheads="1"/>
          </p:cNvSpPr>
          <p:nvPr/>
        </p:nvSpPr>
        <p:spPr bwMode="auto">
          <a:xfrm>
            <a:off x="1012825" y="765175"/>
            <a:ext cx="7483475" cy="381000"/>
          </a:xfrm>
          <a:prstGeom prst="rect">
            <a:avLst/>
          </a:prstGeom>
          <a:noFill/>
          <a:ln w="9525">
            <a:noFill/>
            <a:miter lim="800000"/>
            <a:headEnd/>
            <a:tailEnd/>
          </a:ln>
        </p:spPr>
        <p:txBody>
          <a:bodyPr anchor="ctr"/>
          <a:lstStyle/>
          <a:p>
            <a:pPr algn="r" eaLnBrk="0" hangingPunct="0"/>
            <a:r>
              <a:rPr lang="en-US" sz="2800">
                <a:solidFill>
                  <a:srgbClr val="CC3300"/>
                </a:solidFill>
                <a:latin typeface="Arial Black" pitchFamily="34" charset="0"/>
              </a:rPr>
              <a:t>Technical Power Barriers to High Wind Penetration</a:t>
            </a:r>
            <a:endParaRPr lang="en-GB" sz="2800">
              <a:solidFill>
                <a:srgbClr val="CC3300"/>
              </a:solidFill>
              <a:latin typeface="Arial Black" pitchFamily="34" charset="0"/>
            </a:endParaRPr>
          </a:p>
        </p:txBody>
      </p:sp>
      <p:sp>
        <p:nvSpPr>
          <p:cNvPr id="11268" name="Text Box 4"/>
          <p:cNvSpPr txBox="1">
            <a:spLocks noChangeArrowheads="1"/>
          </p:cNvSpPr>
          <p:nvPr/>
        </p:nvSpPr>
        <p:spPr bwMode="auto">
          <a:xfrm>
            <a:off x="0" y="6548438"/>
            <a:ext cx="1371600" cy="304800"/>
          </a:xfrm>
          <a:prstGeom prst="rect">
            <a:avLst/>
          </a:prstGeom>
          <a:noFill/>
          <a:ln w="9525">
            <a:noFill/>
            <a:miter lim="800000"/>
            <a:headEnd/>
            <a:tailEnd/>
          </a:ln>
        </p:spPr>
        <p:txBody>
          <a:bodyPr>
            <a:spAutoFit/>
          </a:bodyPr>
          <a:lstStyle/>
          <a:p>
            <a:pPr eaLnBrk="0" hangingPunct="0">
              <a:spcBef>
                <a:spcPct val="50000"/>
              </a:spcBef>
            </a:pPr>
            <a:r>
              <a:rPr lang="en-GB" sz="1400">
                <a:solidFill>
                  <a:srgbClr val="F8F8F8"/>
                </a:solidFill>
              </a:rPr>
              <a:t>slide </a:t>
            </a:r>
            <a:fld id="{1C311FFA-3775-4140-97A5-9127E11FC453}" type="slidenum">
              <a:rPr lang="en-GB" sz="1400">
                <a:solidFill>
                  <a:srgbClr val="F8F8F8"/>
                </a:solidFill>
              </a:rPr>
              <a:pPr eaLnBrk="0" hangingPunct="0">
                <a:spcBef>
                  <a:spcPct val="50000"/>
                </a:spcBef>
              </a:pPr>
              <a:t>5</a:t>
            </a:fld>
            <a:r>
              <a:rPr lang="en-GB" sz="1400">
                <a:solidFill>
                  <a:srgbClr val="F8F8F8"/>
                </a:solidFill>
              </a:rPr>
              <a:t> of 19</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2"/>
          <p:cNvSpPr>
            <a:spLocks noGrp="1" noChangeArrowheads="1"/>
          </p:cNvSpPr>
          <p:nvPr>
            <p:ph type="body" idx="1"/>
          </p:nvPr>
        </p:nvSpPr>
        <p:spPr>
          <a:xfrm>
            <a:off x="685800" y="1449388"/>
            <a:ext cx="7918450" cy="4608512"/>
          </a:xfrm>
        </p:spPr>
        <p:txBody>
          <a:bodyPr/>
          <a:lstStyle/>
          <a:p>
            <a:pPr marL="363538" indent="-363538">
              <a:lnSpc>
                <a:spcPct val="110000"/>
              </a:lnSpc>
              <a:defRPr/>
            </a:pPr>
            <a:r>
              <a:rPr lang="en-US" sz="2200">
                <a:latin typeface="Arial Black" pitchFamily="34" charset="0"/>
              </a:rPr>
              <a:t>The </a:t>
            </a:r>
            <a:r>
              <a:rPr lang="en-US" sz="2200" u="sng">
                <a:solidFill>
                  <a:srgbClr val="008080"/>
                </a:solidFill>
                <a:effectLst>
                  <a:outerShdw blurRad="38100" dist="38100" dir="2700000" algn="tl">
                    <a:srgbClr val="C0C0C0"/>
                  </a:outerShdw>
                </a:effectLst>
                <a:latin typeface="Arial Black" pitchFamily="34" charset="0"/>
              </a:rPr>
              <a:t>wind industry</a:t>
            </a:r>
            <a:r>
              <a:rPr lang="en-US" sz="2200">
                <a:latin typeface="Arial Black" pitchFamily="34" charset="0"/>
              </a:rPr>
              <a:t> has experienced a </a:t>
            </a:r>
            <a:r>
              <a:rPr lang="en-US" sz="2200" u="sng">
                <a:solidFill>
                  <a:srgbClr val="008080"/>
                </a:solidFill>
                <a:effectLst>
                  <a:outerShdw blurRad="38100" dist="38100" dir="2700000" algn="tl">
                    <a:srgbClr val="C0C0C0"/>
                  </a:outerShdw>
                </a:effectLst>
                <a:latin typeface="Arial Black" pitchFamily="34" charset="0"/>
              </a:rPr>
              <a:t>remarkable increase in performance</a:t>
            </a:r>
            <a:r>
              <a:rPr lang="en-US" sz="2200">
                <a:latin typeface="Arial Black" pitchFamily="34" charset="0"/>
              </a:rPr>
              <a:t> in what concerns the power system interface. </a:t>
            </a:r>
          </a:p>
          <a:p>
            <a:pPr marL="363538" indent="-363538">
              <a:lnSpc>
                <a:spcPct val="110000"/>
              </a:lnSpc>
              <a:defRPr/>
            </a:pPr>
            <a:endParaRPr lang="en-US" sz="2200">
              <a:latin typeface="Arial Black" pitchFamily="34" charset="0"/>
            </a:endParaRPr>
          </a:p>
          <a:p>
            <a:pPr marL="363538" indent="-363538">
              <a:lnSpc>
                <a:spcPct val="110000"/>
              </a:lnSpc>
              <a:defRPr/>
            </a:pPr>
            <a:r>
              <a:rPr lang="en-US" sz="2200">
                <a:latin typeface="Arial Black" pitchFamily="34" charset="0"/>
              </a:rPr>
              <a:t>The technical studies to assess the impact of high wind penetration are still being accomplished in many countries, however </a:t>
            </a:r>
            <a:r>
              <a:rPr lang="en-US" sz="2200" u="sng">
                <a:solidFill>
                  <a:srgbClr val="008080"/>
                </a:solidFill>
                <a:effectLst>
                  <a:outerShdw blurRad="38100" dist="38100" dir="2700000" algn="tl">
                    <a:srgbClr val="C0C0C0"/>
                  </a:outerShdw>
                </a:effectLst>
                <a:latin typeface="Arial Black" pitchFamily="34" charset="0"/>
              </a:rPr>
              <a:t>it is already clear that the wind industry has moved in the right direction</a:t>
            </a:r>
            <a:r>
              <a:rPr lang="en-US" sz="2200">
                <a:latin typeface="Arial Black" pitchFamily="34" charset="0"/>
              </a:rPr>
              <a:t> with the integration of functionalities as LVRTF, remote condition monitoring and added generation control. </a:t>
            </a:r>
          </a:p>
          <a:p>
            <a:pPr marL="363538" indent="-363538">
              <a:lnSpc>
                <a:spcPct val="110000"/>
              </a:lnSpc>
              <a:defRPr/>
            </a:pPr>
            <a:endParaRPr lang="en-US" sz="2200">
              <a:latin typeface="Arial Black" pitchFamily="34" charset="0"/>
            </a:endParaRPr>
          </a:p>
        </p:txBody>
      </p:sp>
      <p:sp>
        <p:nvSpPr>
          <p:cNvPr id="53251" name="Rectangle 3"/>
          <p:cNvSpPr>
            <a:spLocks noGrp="1" noChangeArrowheads="1"/>
          </p:cNvSpPr>
          <p:nvPr>
            <p:ph type="title"/>
          </p:nvPr>
        </p:nvSpPr>
        <p:spPr>
          <a:xfrm>
            <a:off x="685800" y="441325"/>
            <a:ext cx="7772400" cy="722313"/>
          </a:xfrm>
        </p:spPr>
        <p:txBody>
          <a:bodyPr/>
          <a:lstStyle/>
          <a:p>
            <a:pPr>
              <a:lnSpc>
                <a:spcPct val="90000"/>
              </a:lnSpc>
            </a:pPr>
            <a:r>
              <a:rPr lang="en-GB" sz="3200" smtClean="0">
                <a:solidFill>
                  <a:srgbClr val="CC3300"/>
                </a:solidFill>
              </a:rPr>
              <a:t/>
            </a:r>
            <a:br>
              <a:rPr lang="en-GB" sz="3200" smtClean="0">
                <a:solidFill>
                  <a:srgbClr val="CC3300"/>
                </a:solidFill>
              </a:rPr>
            </a:br>
            <a:r>
              <a:rPr lang="en-GB" sz="3200" smtClean="0">
                <a:solidFill>
                  <a:srgbClr val="CC3300"/>
                </a:solidFill>
              </a:rPr>
              <a:t>Synthesis (1/2)</a:t>
            </a:r>
            <a:endParaRPr lang="en-GB" sz="1400" smtClean="0">
              <a:solidFill>
                <a:schemeClr val="tx1"/>
              </a:solidFill>
              <a:latin typeface="Arial" charset="0"/>
            </a:endParaRPr>
          </a:p>
        </p:txBody>
      </p:sp>
      <p:sp>
        <p:nvSpPr>
          <p:cNvPr id="53252" name="Text Box 4"/>
          <p:cNvSpPr txBox="1">
            <a:spLocks noChangeArrowheads="1"/>
          </p:cNvSpPr>
          <p:nvPr/>
        </p:nvSpPr>
        <p:spPr bwMode="auto">
          <a:xfrm>
            <a:off x="0" y="6548438"/>
            <a:ext cx="1655763" cy="304800"/>
          </a:xfrm>
          <a:prstGeom prst="rect">
            <a:avLst/>
          </a:prstGeom>
          <a:noFill/>
          <a:ln w="9525">
            <a:noFill/>
            <a:miter lim="800000"/>
            <a:headEnd/>
            <a:tailEnd/>
          </a:ln>
        </p:spPr>
        <p:txBody>
          <a:bodyPr>
            <a:spAutoFit/>
          </a:bodyPr>
          <a:lstStyle/>
          <a:p>
            <a:pPr eaLnBrk="0" hangingPunct="0">
              <a:spcBef>
                <a:spcPct val="50000"/>
              </a:spcBef>
            </a:pPr>
            <a:r>
              <a:rPr lang="en-GB" sz="1400">
                <a:solidFill>
                  <a:srgbClr val="F8F8F8"/>
                </a:solidFill>
              </a:rPr>
              <a:t>      final slide 1/2</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2"/>
          <p:cNvSpPr>
            <a:spLocks noGrp="1" noChangeArrowheads="1"/>
          </p:cNvSpPr>
          <p:nvPr>
            <p:ph type="body" idx="1"/>
          </p:nvPr>
        </p:nvSpPr>
        <p:spPr>
          <a:xfrm>
            <a:off x="685800" y="1484313"/>
            <a:ext cx="7918450" cy="4789487"/>
          </a:xfrm>
        </p:spPr>
        <p:txBody>
          <a:bodyPr/>
          <a:lstStyle/>
          <a:p>
            <a:pPr marL="363538" indent="-363538">
              <a:defRPr/>
            </a:pPr>
            <a:r>
              <a:rPr lang="en-US" sz="2200">
                <a:latin typeface="Arial Black" pitchFamily="34" charset="0"/>
              </a:rPr>
              <a:t>The close cooperation of TSOs, DNO’s and the wind industry clearly indicates </a:t>
            </a:r>
            <a:r>
              <a:rPr lang="en-US" sz="2200" u="sng">
                <a:solidFill>
                  <a:srgbClr val="008080"/>
                </a:solidFill>
                <a:latin typeface="Arial Black" pitchFamily="34" charset="0"/>
              </a:rPr>
              <a:t>it is possible to have wind penetration at large scale</a:t>
            </a:r>
            <a:r>
              <a:rPr lang="en-US" sz="2200">
                <a:solidFill>
                  <a:srgbClr val="008080"/>
                </a:solidFill>
                <a:effectLst>
                  <a:outerShdw blurRad="38100" dist="38100" dir="2700000" algn="tl">
                    <a:srgbClr val="C0C0C0"/>
                  </a:outerShdw>
                </a:effectLst>
                <a:latin typeface="Arial Black" pitchFamily="34" charset="0"/>
              </a:rPr>
              <a:t>, </a:t>
            </a:r>
            <a:r>
              <a:rPr lang="en-US" sz="2200">
                <a:latin typeface="Arial Black" pitchFamily="34" charset="0"/>
              </a:rPr>
              <a:t>this based on the results of some pioneering countries. </a:t>
            </a:r>
          </a:p>
          <a:p>
            <a:pPr marL="363538" indent="-363538">
              <a:defRPr/>
            </a:pPr>
            <a:endParaRPr lang="en-US" sz="300">
              <a:latin typeface="Arial Black" pitchFamily="34" charset="0"/>
            </a:endParaRPr>
          </a:p>
          <a:p>
            <a:pPr marL="363538" indent="-363538">
              <a:defRPr/>
            </a:pPr>
            <a:r>
              <a:rPr lang="en-US" sz="2200">
                <a:latin typeface="Arial Black" pitchFamily="34" charset="0"/>
              </a:rPr>
              <a:t>The common barriers that prevented the large wind penetration are nowadays turning into questions as,</a:t>
            </a:r>
          </a:p>
          <a:p>
            <a:pPr marL="1160463" lvl="1" indent="-269875">
              <a:defRPr/>
            </a:pPr>
            <a:r>
              <a:rPr lang="en-US" sz="2000">
                <a:latin typeface="Arial Black" pitchFamily="34" charset="0"/>
              </a:rPr>
              <a:t> </a:t>
            </a:r>
            <a:r>
              <a:rPr lang="en-US" sz="2000" u="sng">
                <a:solidFill>
                  <a:srgbClr val="008080"/>
                </a:solidFill>
                <a:effectLst>
                  <a:outerShdw blurRad="38100" dist="38100" dir="2700000" algn="tl">
                    <a:srgbClr val="C0C0C0"/>
                  </a:outerShdw>
                </a:effectLst>
                <a:latin typeface="Arial Black" pitchFamily="34" charset="0"/>
              </a:rPr>
              <a:t>“what </a:t>
            </a:r>
            <a:r>
              <a:rPr lang="en-US" sz="2000">
                <a:latin typeface="Arial Black" pitchFamily="34" charset="0"/>
              </a:rPr>
              <a:t>part of the wind capacity needs to have</a:t>
            </a:r>
            <a:r>
              <a:rPr lang="en-US" sz="2000" u="sng">
                <a:solidFill>
                  <a:srgbClr val="008080"/>
                </a:solidFill>
                <a:effectLst>
                  <a:outerShdw blurRad="38100" dist="38100" dir="2700000" algn="tl">
                    <a:srgbClr val="C0C0C0"/>
                  </a:outerShdw>
                </a:effectLst>
                <a:latin typeface="Arial Black" pitchFamily="34" charset="0"/>
              </a:rPr>
              <a:t> LVRTF capability ?”</a:t>
            </a:r>
            <a:r>
              <a:rPr lang="en-US" sz="2000">
                <a:latin typeface="Arial Black" pitchFamily="34" charset="0"/>
              </a:rPr>
              <a:t>; and </a:t>
            </a:r>
          </a:p>
          <a:p>
            <a:pPr marL="1160463" lvl="1" indent="-269875">
              <a:defRPr/>
            </a:pPr>
            <a:endParaRPr lang="en-US" sz="1000">
              <a:latin typeface="Arial Black" pitchFamily="34" charset="0"/>
            </a:endParaRPr>
          </a:p>
          <a:p>
            <a:pPr marL="1160463" lvl="1" indent="-269875">
              <a:defRPr/>
            </a:pPr>
            <a:r>
              <a:rPr lang="en-US" sz="2000">
                <a:latin typeface="Arial Black" pitchFamily="34" charset="0"/>
              </a:rPr>
              <a:t>“</a:t>
            </a:r>
            <a:r>
              <a:rPr lang="en-US" sz="2000" u="sng">
                <a:solidFill>
                  <a:srgbClr val="008080"/>
                </a:solidFill>
                <a:effectLst>
                  <a:outerShdw blurRad="38100" dist="38100" dir="2700000" algn="tl">
                    <a:srgbClr val="C0C0C0"/>
                  </a:outerShdw>
                </a:effectLst>
                <a:latin typeface="Arial Black" pitchFamily="34" charset="0"/>
              </a:rPr>
              <a:t>when</a:t>
            </a:r>
            <a:r>
              <a:rPr lang="en-US" sz="2000">
                <a:effectLst>
                  <a:outerShdw blurRad="38100" dist="38100" dir="2700000" algn="tl">
                    <a:srgbClr val="C0C0C0"/>
                  </a:outerShdw>
                </a:effectLst>
                <a:latin typeface="Arial Black" pitchFamily="34" charset="0"/>
              </a:rPr>
              <a:t>, where and under what circumstances do </a:t>
            </a:r>
            <a:r>
              <a:rPr lang="en-US" sz="2000" u="sng">
                <a:solidFill>
                  <a:srgbClr val="008080"/>
                </a:solidFill>
                <a:effectLst>
                  <a:outerShdw blurRad="38100" dist="38100" dir="2700000" algn="tl">
                    <a:srgbClr val="C0C0C0"/>
                  </a:outerShdw>
                </a:effectLst>
                <a:latin typeface="Arial Black" pitchFamily="34" charset="0"/>
              </a:rPr>
              <a:t>the wind power stations need to be deloaded ?” </a:t>
            </a:r>
            <a:r>
              <a:rPr lang="en-US" sz="2000">
                <a:effectLst>
                  <a:outerShdw blurRad="38100" dist="38100" dir="2700000" algn="tl">
                    <a:srgbClr val="C0C0C0"/>
                  </a:outerShdw>
                </a:effectLst>
                <a:latin typeface="Arial Black" pitchFamily="34" charset="0"/>
              </a:rPr>
              <a:t>  in order to provide primary frequency control”</a:t>
            </a:r>
            <a:r>
              <a:rPr lang="en-US" sz="2000">
                <a:latin typeface="Arial Black" pitchFamily="34" charset="0"/>
              </a:rPr>
              <a:t>.</a:t>
            </a:r>
            <a:endParaRPr lang="en-GB" sz="2000">
              <a:latin typeface="Arial Black" pitchFamily="34" charset="0"/>
            </a:endParaRPr>
          </a:p>
        </p:txBody>
      </p:sp>
      <p:sp>
        <p:nvSpPr>
          <p:cNvPr id="54275" name="Rectangle 3"/>
          <p:cNvSpPr>
            <a:spLocks noGrp="1" noChangeArrowheads="1"/>
          </p:cNvSpPr>
          <p:nvPr>
            <p:ph type="title"/>
          </p:nvPr>
        </p:nvSpPr>
        <p:spPr>
          <a:xfrm>
            <a:off x="685800" y="441325"/>
            <a:ext cx="7772400" cy="722313"/>
          </a:xfrm>
        </p:spPr>
        <p:txBody>
          <a:bodyPr/>
          <a:lstStyle/>
          <a:p>
            <a:pPr>
              <a:lnSpc>
                <a:spcPct val="90000"/>
              </a:lnSpc>
            </a:pPr>
            <a:r>
              <a:rPr lang="en-GB" sz="3200" smtClean="0">
                <a:solidFill>
                  <a:srgbClr val="CC3300"/>
                </a:solidFill>
              </a:rPr>
              <a:t/>
            </a:r>
            <a:br>
              <a:rPr lang="en-GB" sz="3200" smtClean="0">
                <a:solidFill>
                  <a:srgbClr val="CC3300"/>
                </a:solidFill>
              </a:rPr>
            </a:br>
            <a:r>
              <a:rPr lang="en-GB" sz="3200" smtClean="0">
                <a:solidFill>
                  <a:srgbClr val="CC3300"/>
                </a:solidFill>
              </a:rPr>
              <a:t>Synthesis (2/2)</a:t>
            </a:r>
            <a:endParaRPr lang="en-GB" sz="1400" smtClean="0">
              <a:solidFill>
                <a:schemeClr val="tx1"/>
              </a:solidFill>
              <a:latin typeface="Arial" charset="0"/>
            </a:endParaRPr>
          </a:p>
        </p:txBody>
      </p:sp>
      <p:sp>
        <p:nvSpPr>
          <p:cNvPr id="54276" name="Text Box 5"/>
          <p:cNvSpPr txBox="1">
            <a:spLocks noChangeArrowheads="1"/>
          </p:cNvSpPr>
          <p:nvPr/>
        </p:nvSpPr>
        <p:spPr bwMode="auto">
          <a:xfrm>
            <a:off x="0" y="6548438"/>
            <a:ext cx="1655763" cy="304800"/>
          </a:xfrm>
          <a:prstGeom prst="rect">
            <a:avLst/>
          </a:prstGeom>
          <a:noFill/>
          <a:ln w="9525">
            <a:noFill/>
            <a:miter lim="800000"/>
            <a:headEnd/>
            <a:tailEnd/>
          </a:ln>
        </p:spPr>
        <p:txBody>
          <a:bodyPr>
            <a:spAutoFit/>
          </a:bodyPr>
          <a:lstStyle/>
          <a:p>
            <a:pPr eaLnBrk="0" hangingPunct="0">
              <a:spcBef>
                <a:spcPct val="50000"/>
              </a:spcBef>
            </a:pPr>
            <a:r>
              <a:rPr lang="en-GB" sz="1400">
                <a:solidFill>
                  <a:srgbClr val="F8F8F8"/>
                </a:solidFill>
              </a:rPr>
              <a:t>      final slide 2/2</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Text Box 2"/>
          <p:cNvSpPr txBox="1">
            <a:spLocks noChangeArrowheads="1"/>
          </p:cNvSpPr>
          <p:nvPr/>
        </p:nvSpPr>
        <p:spPr bwMode="auto">
          <a:xfrm>
            <a:off x="287338" y="944563"/>
            <a:ext cx="8475662" cy="5408612"/>
          </a:xfrm>
          <a:prstGeom prst="rect">
            <a:avLst/>
          </a:prstGeom>
          <a:noFill/>
          <a:ln w="9525">
            <a:noFill/>
            <a:miter lim="800000"/>
            <a:headEnd/>
            <a:tailEnd/>
          </a:ln>
          <a:effectLst/>
        </p:spPr>
        <p:txBody>
          <a:bodyPr>
            <a:spAutoFit/>
          </a:bodyPr>
          <a:lstStyle/>
          <a:p>
            <a:pPr eaLnBrk="0" hangingPunct="0">
              <a:lnSpc>
                <a:spcPct val="60000"/>
              </a:lnSpc>
              <a:spcBef>
                <a:spcPct val="50000"/>
              </a:spcBef>
              <a:defRPr/>
            </a:pPr>
            <a:endParaRPr lang="en-GB" sz="200" b="1"/>
          </a:p>
          <a:p>
            <a:pPr eaLnBrk="0" hangingPunct="0">
              <a:lnSpc>
                <a:spcPct val="60000"/>
              </a:lnSpc>
              <a:spcBef>
                <a:spcPct val="50000"/>
              </a:spcBef>
              <a:defRPr/>
            </a:pPr>
            <a:r>
              <a:rPr lang="en-GB" sz="3400" b="1">
                <a:effectLst>
                  <a:outerShdw blurRad="38100" dist="38100" dir="2700000" algn="tl">
                    <a:srgbClr val="C0C0C0"/>
                  </a:outerShdw>
                </a:effectLst>
              </a:rPr>
              <a:t>	</a:t>
            </a:r>
            <a:r>
              <a:rPr lang="en-US" sz="700" b="1">
                <a:solidFill>
                  <a:srgbClr val="008080"/>
                </a:solidFill>
                <a:effectLst>
                  <a:outerShdw blurRad="38100" dist="38100" dir="2700000" algn="tl">
                    <a:srgbClr val="C0C0C0"/>
                  </a:outerShdw>
                </a:effectLst>
              </a:rPr>
              <a:t>	</a:t>
            </a:r>
            <a:endParaRPr lang="en-US" sz="100" b="1">
              <a:solidFill>
                <a:srgbClr val="008080"/>
              </a:solidFill>
              <a:effectLst>
                <a:outerShdw blurRad="38100" dist="38100" dir="2700000" algn="tl">
                  <a:srgbClr val="C0C0C0"/>
                </a:outerShdw>
              </a:effectLst>
            </a:endParaRPr>
          </a:p>
          <a:p>
            <a:pPr eaLnBrk="0" hangingPunct="0">
              <a:lnSpc>
                <a:spcPct val="90000"/>
              </a:lnSpc>
              <a:defRPr/>
            </a:pPr>
            <a:r>
              <a:rPr lang="en-US" sz="3400" b="1">
                <a:solidFill>
                  <a:srgbClr val="008080"/>
                </a:solidFill>
                <a:effectLst>
                  <a:outerShdw blurRad="38100" dist="38100" dir="2700000" algn="tl">
                    <a:srgbClr val="C0C0C0"/>
                  </a:outerShdw>
                </a:effectLst>
              </a:rPr>
              <a:t>	Part 2: Using calls for tenders </a:t>
            </a:r>
          </a:p>
          <a:p>
            <a:pPr eaLnBrk="0" hangingPunct="0">
              <a:lnSpc>
                <a:spcPct val="110000"/>
              </a:lnSpc>
              <a:defRPr/>
            </a:pPr>
            <a:r>
              <a:rPr lang="en-US" sz="3400" b="1">
                <a:solidFill>
                  <a:srgbClr val="008080"/>
                </a:solidFill>
                <a:effectLst>
                  <a:outerShdw blurRad="38100" dist="38100" dir="2700000" algn="tl">
                    <a:srgbClr val="C0C0C0"/>
                  </a:outerShdw>
                </a:effectLst>
              </a:rPr>
              <a:t>	as a tool to improve the wind 	technology performance.</a:t>
            </a:r>
          </a:p>
          <a:p>
            <a:pPr eaLnBrk="0" hangingPunct="0">
              <a:lnSpc>
                <a:spcPct val="90000"/>
              </a:lnSpc>
              <a:spcBef>
                <a:spcPct val="50000"/>
              </a:spcBef>
              <a:defRPr/>
            </a:pPr>
            <a:r>
              <a:rPr lang="en-GB" sz="3400" b="1">
                <a:solidFill>
                  <a:srgbClr val="008080"/>
                </a:solidFill>
                <a:effectLst>
                  <a:outerShdw blurRad="38100" dist="38100" dir="2700000" algn="tl">
                    <a:srgbClr val="C0C0C0"/>
                  </a:outerShdw>
                </a:effectLst>
              </a:rPr>
              <a:t>	</a:t>
            </a:r>
          </a:p>
          <a:p>
            <a:pPr eaLnBrk="0" hangingPunct="0">
              <a:lnSpc>
                <a:spcPct val="70000"/>
              </a:lnSpc>
              <a:defRPr/>
            </a:pPr>
            <a:endParaRPr lang="en-GB" sz="3400" b="1">
              <a:solidFill>
                <a:srgbClr val="008080"/>
              </a:solidFill>
              <a:effectLst>
                <a:outerShdw blurRad="38100" dist="38100" dir="2700000" algn="tl">
                  <a:srgbClr val="C0C0C0"/>
                </a:outerShdw>
              </a:effectLst>
            </a:endParaRPr>
          </a:p>
          <a:p>
            <a:pPr eaLnBrk="0" hangingPunct="0">
              <a:defRPr/>
            </a:pPr>
            <a:r>
              <a:rPr lang="en-GB" sz="1600" b="1"/>
              <a:t>	</a:t>
            </a:r>
            <a:r>
              <a:rPr lang="en-GB" sz="1400">
                <a:latin typeface="Arial Black" pitchFamily="34" charset="0"/>
              </a:rPr>
              <a:t>Ana Estanqueiro(1), J.A. Peças Lopes(2)</a:t>
            </a:r>
          </a:p>
          <a:p>
            <a:pPr eaLnBrk="0" hangingPunct="0">
              <a:defRPr/>
            </a:pPr>
            <a:endParaRPr lang="en-GB" sz="1000">
              <a:latin typeface="Arial Black" pitchFamily="34" charset="0"/>
            </a:endParaRPr>
          </a:p>
          <a:p>
            <a:pPr eaLnBrk="0" hangingPunct="0">
              <a:defRPr/>
            </a:pPr>
            <a:r>
              <a:rPr lang="en-GB" sz="1000">
                <a:latin typeface="Arial Black" pitchFamily="34" charset="0"/>
              </a:rPr>
              <a:t>	(1) </a:t>
            </a:r>
            <a:r>
              <a:rPr lang="en-US" sz="1000">
                <a:latin typeface="Arial Black" pitchFamily="34" charset="0"/>
              </a:rPr>
              <a:t>INETI - </a:t>
            </a:r>
            <a:r>
              <a:rPr lang="en-GB" sz="1000">
                <a:latin typeface="Arial Black" pitchFamily="34" charset="0"/>
              </a:rPr>
              <a:t>Instituto Nacional de Engenharia, Tecnologia e Inovação, I.P.</a:t>
            </a:r>
          </a:p>
          <a:p>
            <a:pPr eaLnBrk="0" hangingPunct="0">
              <a:defRPr/>
            </a:pPr>
            <a:r>
              <a:rPr lang="en-GB" sz="1000">
                <a:latin typeface="Arial Black" pitchFamily="34" charset="0"/>
              </a:rPr>
              <a:t>	     Director of Wind and Ocean Energy R&amp;D Unit,Chair IEA Wind</a:t>
            </a:r>
          </a:p>
          <a:p>
            <a:pPr eaLnBrk="0" hangingPunct="0">
              <a:defRPr/>
            </a:pPr>
            <a:endParaRPr lang="en-GB" sz="1000">
              <a:latin typeface="Arial Black" pitchFamily="34" charset="0"/>
            </a:endParaRPr>
          </a:p>
          <a:p>
            <a:pPr eaLnBrk="0" hangingPunct="0">
              <a:defRPr/>
            </a:pPr>
            <a:r>
              <a:rPr lang="en-GB" sz="1000">
                <a:latin typeface="Arial Black" pitchFamily="34" charset="0"/>
              </a:rPr>
              <a:t>	(2) FEUP/INESC-Porto</a:t>
            </a:r>
            <a:endParaRPr lang="pt-PT" sz="1000">
              <a:latin typeface="Arial Black" pitchFamily="34" charset="0"/>
            </a:endParaRPr>
          </a:p>
          <a:p>
            <a:pPr eaLnBrk="0" hangingPunct="0">
              <a:defRPr/>
            </a:pPr>
            <a:r>
              <a:rPr lang="en-GB" b="1"/>
              <a:t>	</a:t>
            </a:r>
            <a:endParaRPr lang="en-GB" sz="1600"/>
          </a:p>
          <a:p>
            <a:pPr eaLnBrk="0" hangingPunct="0">
              <a:lnSpc>
                <a:spcPct val="110000"/>
              </a:lnSpc>
              <a:spcBef>
                <a:spcPct val="20000"/>
              </a:spcBef>
              <a:defRPr/>
            </a:pPr>
            <a:endParaRPr lang="pt-PT" sz="1000">
              <a:latin typeface="Arial Black" pitchFamily="34" charset="0"/>
            </a:endParaRPr>
          </a:p>
          <a:p>
            <a:pPr eaLnBrk="0" hangingPunct="0">
              <a:defRPr/>
            </a:pPr>
            <a:r>
              <a:rPr lang="en-GB" sz="1000">
                <a:latin typeface="Arial Black" pitchFamily="34" charset="0"/>
              </a:rPr>
              <a:t>	</a:t>
            </a:r>
            <a:r>
              <a:rPr lang="en-GB" sz="1400">
                <a:latin typeface="Arial Black" pitchFamily="34" charset="0"/>
              </a:rPr>
              <a:t>Respond Project Workshop, </a:t>
            </a:r>
            <a:r>
              <a:rPr lang="pt-PT" sz="1400">
                <a:latin typeface="Arial Black" pitchFamily="34" charset="0"/>
              </a:rPr>
              <a:t>7th February 2008</a:t>
            </a:r>
            <a:r>
              <a:rPr lang="en-US" sz="1400">
                <a:latin typeface="Arial Black" pitchFamily="34" charset="0"/>
              </a:rPr>
              <a:t>, </a:t>
            </a:r>
            <a:r>
              <a:rPr lang="pt-PT" sz="1400">
                <a:latin typeface="Arial Black" pitchFamily="34" charset="0"/>
              </a:rPr>
              <a:t>Madrid</a:t>
            </a:r>
            <a:endParaRPr lang="en-GB" sz="1400">
              <a:latin typeface="Arial Black" pitchFamily="34" charset="0"/>
            </a:endParaRPr>
          </a:p>
          <a:p>
            <a:pPr eaLnBrk="0" hangingPunct="0">
              <a:spcBef>
                <a:spcPct val="20000"/>
              </a:spcBef>
              <a:defRPr/>
            </a:pPr>
            <a:r>
              <a:rPr lang="en-GB" sz="1400" b="1"/>
              <a:t>	</a:t>
            </a:r>
          </a:p>
        </p:txBody>
      </p:sp>
      <p:pic>
        <p:nvPicPr>
          <p:cNvPr id="12291" name="Picture 4"/>
          <p:cNvPicPr>
            <a:picLocks noChangeAspect="1" noChangeArrowheads="1"/>
          </p:cNvPicPr>
          <p:nvPr/>
        </p:nvPicPr>
        <p:blipFill>
          <a:blip r:embed="rId3"/>
          <a:srcRect/>
          <a:stretch>
            <a:fillRect/>
          </a:stretch>
        </p:blipFill>
        <p:spPr bwMode="blackWhite">
          <a:xfrm>
            <a:off x="7054850" y="5857875"/>
            <a:ext cx="1981200" cy="6318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GB" sz="2800" smtClean="0">
                <a:solidFill>
                  <a:srgbClr val="CC3300"/>
                </a:solidFill>
              </a:rPr>
              <a:t>The Portuguese Energy Status </a:t>
            </a:r>
            <a:br>
              <a:rPr lang="en-GB" sz="2800" smtClean="0">
                <a:solidFill>
                  <a:srgbClr val="CC3300"/>
                </a:solidFill>
              </a:rPr>
            </a:br>
            <a:r>
              <a:rPr lang="en-GB" sz="2800" smtClean="0">
                <a:solidFill>
                  <a:srgbClr val="CC3300"/>
                </a:solidFill>
              </a:rPr>
              <a:t>(July 2005)</a:t>
            </a:r>
          </a:p>
        </p:txBody>
      </p:sp>
      <p:sp>
        <p:nvSpPr>
          <p:cNvPr id="13315" name="Rectangle 3"/>
          <p:cNvSpPr>
            <a:spLocks noGrp="1" noChangeArrowheads="1"/>
          </p:cNvSpPr>
          <p:nvPr>
            <p:ph type="body" idx="1"/>
          </p:nvPr>
        </p:nvSpPr>
        <p:spPr>
          <a:xfrm>
            <a:off x="361950" y="1617663"/>
            <a:ext cx="3454400" cy="4548187"/>
          </a:xfrm>
        </p:spPr>
        <p:txBody>
          <a:bodyPr/>
          <a:lstStyle/>
          <a:p>
            <a:pPr marL="609600" indent="-609600">
              <a:buFontTx/>
              <a:buAutoNum type="alphaUcPeriod"/>
            </a:pPr>
            <a:r>
              <a:rPr lang="en-GB" sz="2400" smtClean="0">
                <a:latin typeface="Arial" charset="0"/>
              </a:rPr>
              <a:t>Strong electricity consumption growing</a:t>
            </a:r>
          </a:p>
          <a:p>
            <a:pPr marL="609600" indent="-609600">
              <a:buFontTx/>
              <a:buAutoNum type="alphaUcPeriod"/>
            </a:pPr>
            <a:r>
              <a:rPr lang="en-GB" sz="2400" smtClean="0">
                <a:latin typeface="Arial" charset="0"/>
              </a:rPr>
              <a:t>Introduction of market approach in the TSO (REN) technical and commercial management</a:t>
            </a:r>
          </a:p>
          <a:p>
            <a:pPr marL="609600" indent="-609600">
              <a:buFontTx/>
              <a:buAutoNum type="alphaUcPeriod"/>
            </a:pPr>
            <a:r>
              <a:rPr lang="en-GB" sz="2400" smtClean="0">
                <a:latin typeface="Arial" charset="0"/>
              </a:rPr>
              <a:t>Vision of a paradigm change</a:t>
            </a:r>
          </a:p>
          <a:p>
            <a:pPr marL="609600" indent="-609600">
              <a:buFontTx/>
              <a:buAutoNum type="alphaUcPeriod"/>
            </a:pPr>
            <a:endParaRPr lang="en-GB" sz="2400" smtClean="0">
              <a:latin typeface="Arial" charset="0"/>
            </a:endParaRPr>
          </a:p>
        </p:txBody>
      </p:sp>
      <p:pic>
        <p:nvPicPr>
          <p:cNvPr id="13316" name="Picture 4"/>
          <p:cNvPicPr>
            <a:picLocks noChangeAspect="1" noChangeArrowheads="1"/>
          </p:cNvPicPr>
          <p:nvPr/>
        </p:nvPicPr>
        <p:blipFill>
          <a:blip r:embed="rId2"/>
          <a:srcRect/>
          <a:stretch>
            <a:fillRect/>
          </a:stretch>
        </p:blipFill>
        <p:spPr bwMode="blackWhite">
          <a:xfrm>
            <a:off x="4030663" y="2024063"/>
            <a:ext cx="4681537" cy="3422650"/>
          </a:xfrm>
          <a:prstGeom prst="rect">
            <a:avLst/>
          </a:prstGeom>
          <a:noFill/>
          <a:ln w="9525">
            <a:noFill/>
            <a:miter lim="800000"/>
            <a:headEnd/>
            <a:tailEnd/>
          </a:ln>
        </p:spPr>
      </p:pic>
      <p:pic>
        <p:nvPicPr>
          <p:cNvPr id="13317" name="Picture 5"/>
          <p:cNvPicPr>
            <a:picLocks noChangeAspect="1" noChangeArrowheads="1"/>
          </p:cNvPicPr>
          <p:nvPr/>
        </p:nvPicPr>
        <p:blipFill>
          <a:blip r:embed="rId3"/>
          <a:srcRect/>
          <a:stretch>
            <a:fillRect/>
          </a:stretch>
        </p:blipFill>
        <p:spPr bwMode="blackWhite">
          <a:xfrm>
            <a:off x="7054850" y="5857875"/>
            <a:ext cx="1981200" cy="631825"/>
          </a:xfrm>
          <a:prstGeom prst="rect">
            <a:avLst/>
          </a:prstGeom>
          <a:noFill/>
          <a:ln w="9525">
            <a:noFill/>
            <a:miter lim="800000"/>
            <a:headEnd/>
            <a:tailEnd/>
          </a:ln>
        </p:spPr>
      </p:pic>
      <p:sp>
        <p:nvSpPr>
          <p:cNvPr id="13318" name="Text Box 6"/>
          <p:cNvSpPr txBox="1">
            <a:spLocks noChangeArrowheads="1"/>
          </p:cNvSpPr>
          <p:nvPr/>
        </p:nvSpPr>
        <p:spPr bwMode="auto">
          <a:xfrm>
            <a:off x="250825" y="6477000"/>
            <a:ext cx="1371600" cy="304800"/>
          </a:xfrm>
          <a:prstGeom prst="rect">
            <a:avLst/>
          </a:prstGeom>
          <a:noFill/>
          <a:ln w="9525">
            <a:noFill/>
            <a:miter lim="800000"/>
            <a:headEnd/>
            <a:tailEnd/>
          </a:ln>
        </p:spPr>
        <p:txBody>
          <a:bodyPr>
            <a:spAutoFit/>
          </a:bodyPr>
          <a:lstStyle/>
          <a:p>
            <a:pPr eaLnBrk="0" hangingPunct="0">
              <a:spcBef>
                <a:spcPct val="50000"/>
              </a:spcBef>
            </a:pPr>
            <a:r>
              <a:rPr lang="pt-PT" sz="1400">
                <a:solidFill>
                  <a:schemeClr val="bg2"/>
                </a:solidFill>
              </a:rPr>
              <a:t>slide </a:t>
            </a:r>
            <a:fld id="{CA56A09B-11B9-4AA2-BABC-A006E9CE373F}" type="slidenum">
              <a:rPr lang="pt-PT" sz="1400">
                <a:solidFill>
                  <a:schemeClr val="bg2"/>
                </a:solidFill>
              </a:rPr>
              <a:pPr eaLnBrk="0" hangingPunct="0">
                <a:spcBef>
                  <a:spcPct val="50000"/>
                </a:spcBef>
              </a:pPr>
              <a:t>7</a:t>
            </a:fld>
            <a:r>
              <a:rPr lang="pt-PT" sz="1400">
                <a:solidFill>
                  <a:schemeClr val="bg2"/>
                </a:solidFill>
              </a:rPr>
              <a:t> de 30</a:t>
            </a:r>
            <a:endParaRPr lang="en-GB" sz="1400">
              <a:solidFill>
                <a:schemeClr val="bg2"/>
              </a:solidFill>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5"/>
          <p:cNvPicPr>
            <a:picLocks noChangeAspect="1" noChangeArrowheads="1"/>
          </p:cNvPicPr>
          <p:nvPr/>
        </p:nvPicPr>
        <p:blipFill>
          <a:blip r:embed="rId2"/>
          <a:srcRect/>
          <a:stretch>
            <a:fillRect/>
          </a:stretch>
        </p:blipFill>
        <p:spPr bwMode="auto">
          <a:xfrm>
            <a:off x="4565650" y="2717800"/>
            <a:ext cx="4398963" cy="2690813"/>
          </a:xfrm>
          <a:prstGeom prst="rect">
            <a:avLst/>
          </a:prstGeom>
          <a:noFill/>
          <a:ln w="9525">
            <a:noFill/>
            <a:miter lim="800000"/>
            <a:headEnd/>
            <a:tailEnd/>
          </a:ln>
        </p:spPr>
      </p:pic>
      <p:sp>
        <p:nvSpPr>
          <p:cNvPr id="14339" name="Rectangle 2"/>
          <p:cNvSpPr>
            <a:spLocks noGrp="1" noChangeArrowheads="1"/>
          </p:cNvSpPr>
          <p:nvPr>
            <p:ph type="title"/>
          </p:nvPr>
        </p:nvSpPr>
        <p:spPr/>
        <p:txBody>
          <a:bodyPr/>
          <a:lstStyle/>
          <a:p>
            <a:r>
              <a:rPr lang="en-US" sz="2800" smtClean="0">
                <a:solidFill>
                  <a:srgbClr val="CC3300"/>
                </a:solidFill>
              </a:rPr>
              <a:t>The Portuguese energy mix for 2010 (data July 2005)</a:t>
            </a:r>
          </a:p>
        </p:txBody>
      </p:sp>
      <p:sp>
        <p:nvSpPr>
          <p:cNvPr id="14340" name="Rectangle 3"/>
          <p:cNvSpPr>
            <a:spLocks noGrp="1" noChangeArrowheads="1"/>
          </p:cNvSpPr>
          <p:nvPr>
            <p:ph type="body" idx="1"/>
          </p:nvPr>
        </p:nvSpPr>
        <p:spPr>
          <a:xfrm>
            <a:off x="684213" y="1484313"/>
            <a:ext cx="7772400" cy="1368425"/>
          </a:xfrm>
        </p:spPr>
        <p:txBody>
          <a:bodyPr/>
          <a:lstStyle/>
          <a:p>
            <a:pPr>
              <a:lnSpc>
                <a:spcPct val="90000"/>
              </a:lnSpc>
            </a:pPr>
            <a:r>
              <a:rPr lang="en-GB" sz="2100" smtClean="0"/>
              <a:t>Total consumption total: </a:t>
            </a:r>
            <a:r>
              <a:rPr lang="en-GB" sz="2100" smtClean="0">
                <a:sym typeface="Symbol" pitchFamily="18" charset="2"/>
              </a:rPr>
              <a:t> 60 TWh (yearly growing rate - 4,5%)</a:t>
            </a:r>
          </a:p>
          <a:p>
            <a:pPr>
              <a:lnSpc>
                <a:spcPct val="90000"/>
              </a:lnSpc>
            </a:pPr>
            <a:r>
              <a:rPr lang="en-GB" sz="2100" smtClean="0">
                <a:sym typeface="Symbol" pitchFamily="18" charset="2"/>
              </a:rPr>
              <a:t>Renewable generation (with EU 2001/77/CE  Directive):  23,0 TWh</a:t>
            </a:r>
          </a:p>
        </p:txBody>
      </p:sp>
      <p:pic>
        <p:nvPicPr>
          <p:cNvPr id="14341" name="Picture 4"/>
          <p:cNvPicPr>
            <a:picLocks noChangeAspect="1" noChangeArrowheads="1"/>
          </p:cNvPicPr>
          <p:nvPr/>
        </p:nvPicPr>
        <p:blipFill>
          <a:blip r:embed="rId3"/>
          <a:srcRect/>
          <a:stretch>
            <a:fillRect/>
          </a:stretch>
        </p:blipFill>
        <p:spPr bwMode="auto">
          <a:xfrm>
            <a:off x="179388" y="3252788"/>
            <a:ext cx="4678362" cy="2947987"/>
          </a:xfrm>
          <a:prstGeom prst="rect">
            <a:avLst/>
          </a:prstGeom>
          <a:noFill/>
          <a:ln w="9525">
            <a:noFill/>
            <a:miter lim="800000"/>
            <a:headEnd/>
            <a:tailEnd/>
          </a:ln>
        </p:spPr>
      </p:pic>
      <p:sp>
        <p:nvSpPr>
          <p:cNvPr id="14342" name="AutoShape 6"/>
          <p:cNvSpPr>
            <a:spLocks noChangeArrowheads="1"/>
          </p:cNvSpPr>
          <p:nvPr/>
        </p:nvSpPr>
        <p:spPr bwMode="auto">
          <a:xfrm>
            <a:off x="7451725" y="2781300"/>
            <a:ext cx="504825" cy="1439863"/>
          </a:xfrm>
          <a:prstGeom prst="downArrow">
            <a:avLst>
              <a:gd name="adj1" fmla="val 50000"/>
              <a:gd name="adj2" fmla="val 71305"/>
            </a:avLst>
          </a:prstGeom>
          <a:solidFill>
            <a:schemeClr val="accent1"/>
          </a:solidFill>
          <a:ln w="9525">
            <a:solidFill>
              <a:srgbClr val="000000"/>
            </a:solidFill>
            <a:miter lim="800000"/>
            <a:headEnd/>
            <a:tailEnd/>
          </a:ln>
        </p:spPr>
        <p:txBody>
          <a:bodyPr wrap="none" anchor="ctr"/>
          <a:lstStyle/>
          <a:p>
            <a:pPr eaLnBrk="0" hangingPunct="0"/>
            <a:endParaRPr lang="pt-PT"/>
          </a:p>
        </p:txBody>
      </p:sp>
      <p:pic>
        <p:nvPicPr>
          <p:cNvPr id="14343" name="Picture 7"/>
          <p:cNvPicPr>
            <a:picLocks noChangeAspect="1" noChangeArrowheads="1"/>
          </p:cNvPicPr>
          <p:nvPr/>
        </p:nvPicPr>
        <p:blipFill>
          <a:blip r:embed="rId4"/>
          <a:srcRect/>
          <a:stretch>
            <a:fillRect/>
          </a:stretch>
        </p:blipFill>
        <p:spPr bwMode="blackWhite">
          <a:xfrm>
            <a:off x="7054850" y="5857875"/>
            <a:ext cx="1981200" cy="631825"/>
          </a:xfrm>
          <a:prstGeom prst="rect">
            <a:avLst/>
          </a:prstGeom>
          <a:noFill/>
          <a:ln w="9525">
            <a:noFill/>
            <a:miter lim="800000"/>
            <a:headEnd/>
            <a:tailEnd/>
          </a:ln>
        </p:spPr>
      </p:pic>
      <p:sp>
        <p:nvSpPr>
          <p:cNvPr id="14344" name="Text Box 8"/>
          <p:cNvSpPr txBox="1">
            <a:spLocks noChangeArrowheads="1"/>
          </p:cNvSpPr>
          <p:nvPr/>
        </p:nvSpPr>
        <p:spPr bwMode="auto">
          <a:xfrm>
            <a:off x="250825" y="6477000"/>
            <a:ext cx="1371600" cy="304800"/>
          </a:xfrm>
          <a:prstGeom prst="rect">
            <a:avLst/>
          </a:prstGeom>
          <a:noFill/>
          <a:ln w="9525">
            <a:noFill/>
            <a:miter lim="800000"/>
            <a:headEnd/>
            <a:tailEnd/>
          </a:ln>
        </p:spPr>
        <p:txBody>
          <a:bodyPr>
            <a:spAutoFit/>
          </a:bodyPr>
          <a:lstStyle/>
          <a:p>
            <a:pPr eaLnBrk="0" hangingPunct="0">
              <a:spcBef>
                <a:spcPct val="50000"/>
              </a:spcBef>
            </a:pPr>
            <a:r>
              <a:rPr lang="pt-PT" sz="1400">
                <a:solidFill>
                  <a:schemeClr val="bg2"/>
                </a:solidFill>
              </a:rPr>
              <a:t>slide </a:t>
            </a:r>
            <a:fld id="{2B453022-0862-405D-80F1-458444F6B69B}" type="slidenum">
              <a:rPr lang="pt-PT" sz="1400">
                <a:solidFill>
                  <a:schemeClr val="bg2"/>
                </a:solidFill>
              </a:rPr>
              <a:pPr eaLnBrk="0" hangingPunct="0">
                <a:spcBef>
                  <a:spcPct val="50000"/>
                </a:spcBef>
              </a:pPr>
              <a:t>8</a:t>
            </a:fld>
            <a:r>
              <a:rPr lang="pt-PT" sz="1400">
                <a:solidFill>
                  <a:schemeClr val="bg2"/>
                </a:solidFill>
              </a:rPr>
              <a:t> de 30</a:t>
            </a:r>
            <a:endParaRPr lang="en-GB" sz="1400">
              <a:solidFill>
                <a:schemeClr val="bg2"/>
              </a:solidFill>
            </a:endParaRP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GB" sz="2800" smtClean="0">
                <a:solidFill>
                  <a:srgbClr val="CC3300"/>
                </a:solidFill>
              </a:rPr>
              <a:t>The problems (or challenges!...) we faced:</a:t>
            </a:r>
          </a:p>
        </p:txBody>
      </p:sp>
      <p:sp>
        <p:nvSpPr>
          <p:cNvPr id="15363" name="Rectangle 3"/>
          <p:cNvSpPr>
            <a:spLocks noGrp="1" noChangeArrowheads="1"/>
          </p:cNvSpPr>
          <p:nvPr>
            <p:ph type="body" idx="1"/>
          </p:nvPr>
        </p:nvSpPr>
        <p:spPr/>
        <p:txBody>
          <a:bodyPr/>
          <a:lstStyle/>
          <a:p>
            <a:pPr>
              <a:lnSpc>
                <a:spcPct val="80000"/>
              </a:lnSpc>
              <a:buFontTx/>
              <a:buNone/>
            </a:pPr>
            <a:r>
              <a:rPr lang="en-GB" sz="2400" b="1" smtClean="0">
                <a:latin typeface="Arial" charset="0"/>
              </a:rPr>
              <a:t>The:</a:t>
            </a:r>
          </a:p>
          <a:p>
            <a:pPr>
              <a:lnSpc>
                <a:spcPct val="80000"/>
              </a:lnSpc>
            </a:pPr>
            <a:r>
              <a:rPr lang="en-GB" sz="2400" b="1" smtClean="0">
                <a:latin typeface="Arial" charset="0"/>
              </a:rPr>
              <a:t>strong variability of the wind resource;</a:t>
            </a:r>
          </a:p>
          <a:p>
            <a:pPr>
              <a:lnSpc>
                <a:spcPct val="80000"/>
              </a:lnSpc>
            </a:pPr>
            <a:r>
              <a:rPr lang="en-GB" sz="2400" b="1" smtClean="0">
                <a:latin typeface="Arial" charset="0"/>
              </a:rPr>
              <a:t>and wind power plants less robust operation than desirable by the system’s operators.</a:t>
            </a:r>
          </a:p>
          <a:p>
            <a:pPr>
              <a:lnSpc>
                <a:spcPct val="80000"/>
              </a:lnSpc>
            </a:pPr>
            <a:endParaRPr lang="en-GB" sz="2400" b="1" smtClean="0">
              <a:latin typeface="Arial" charset="0"/>
            </a:endParaRPr>
          </a:p>
          <a:p>
            <a:pPr>
              <a:lnSpc>
                <a:spcPct val="80000"/>
              </a:lnSpc>
              <a:buFontTx/>
              <a:buNone/>
            </a:pPr>
            <a:r>
              <a:rPr lang="en-GB" sz="2400" b="1" smtClean="0">
                <a:latin typeface="Arial" charset="0"/>
              </a:rPr>
              <a:t>Rose concerns in areas as:</a:t>
            </a:r>
            <a:endParaRPr lang="en-GB" sz="2400" b="1" smtClean="0">
              <a:solidFill>
                <a:schemeClr val="bg2"/>
              </a:solidFill>
              <a:latin typeface="Arial" charset="0"/>
            </a:endParaRPr>
          </a:p>
          <a:p>
            <a:pPr>
              <a:lnSpc>
                <a:spcPct val="80000"/>
              </a:lnSpc>
            </a:pPr>
            <a:r>
              <a:rPr lang="en-GB" sz="2400" b="1" smtClean="0">
                <a:solidFill>
                  <a:schemeClr val="bg2"/>
                </a:solidFill>
                <a:latin typeface="Arial" charset="0"/>
              </a:rPr>
              <a:t>security of supply;</a:t>
            </a:r>
          </a:p>
          <a:p>
            <a:pPr>
              <a:lnSpc>
                <a:spcPct val="80000"/>
              </a:lnSpc>
            </a:pPr>
            <a:r>
              <a:rPr lang="en-GB" sz="2400" b="1" smtClean="0">
                <a:solidFill>
                  <a:schemeClr val="bg2"/>
                </a:solidFill>
                <a:latin typeface="Arial" charset="0"/>
              </a:rPr>
              <a:t>system operation and regulation;</a:t>
            </a:r>
          </a:p>
          <a:p>
            <a:pPr>
              <a:lnSpc>
                <a:spcPct val="80000"/>
              </a:lnSpc>
            </a:pPr>
            <a:r>
              <a:rPr lang="en-GB" sz="2400" b="1" smtClean="0">
                <a:solidFill>
                  <a:schemeClr val="bg2"/>
                </a:solidFill>
                <a:latin typeface="Arial" charset="0"/>
              </a:rPr>
              <a:t>robustness of the system operation.</a:t>
            </a:r>
          </a:p>
        </p:txBody>
      </p:sp>
      <p:sp>
        <p:nvSpPr>
          <p:cNvPr id="15364" name="AutoShape 4"/>
          <p:cNvSpPr>
            <a:spLocks noChangeArrowheads="1"/>
          </p:cNvSpPr>
          <p:nvPr/>
        </p:nvSpPr>
        <p:spPr bwMode="auto">
          <a:xfrm>
            <a:off x="5759450" y="3536950"/>
            <a:ext cx="1944688" cy="647700"/>
          </a:xfrm>
          <a:prstGeom prst="downArrow">
            <a:avLst>
              <a:gd name="adj1" fmla="val 50000"/>
              <a:gd name="adj2" fmla="val 25000"/>
            </a:avLst>
          </a:prstGeom>
          <a:solidFill>
            <a:schemeClr val="accent1"/>
          </a:solidFill>
          <a:ln w="9525">
            <a:solidFill>
              <a:srgbClr val="000000"/>
            </a:solidFill>
            <a:miter lim="800000"/>
            <a:headEnd/>
            <a:tailEnd/>
          </a:ln>
        </p:spPr>
        <p:txBody>
          <a:bodyPr wrap="none" anchor="ctr"/>
          <a:lstStyle/>
          <a:p>
            <a:pPr eaLnBrk="0" hangingPunct="0"/>
            <a:endParaRPr lang="pt-PT"/>
          </a:p>
        </p:txBody>
      </p:sp>
      <p:pic>
        <p:nvPicPr>
          <p:cNvPr id="15365" name="Picture 5"/>
          <p:cNvPicPr>
            <a:picLocks noChangeAspect="1" noChangeArrowheads="1"/>
          </p:cNvPicPr>
          <p:nvPr/>
        </p:nvPicPr>
        <p:blipFill>
          <a:blip r:embed="rId2"/>
          <a:srcRect/>
          <a:stretch>
            <a:fillRect/>
          </a:stretch>
        </p:blipFill>
        <p:spPr bwMode="blackWhite">
          <a:xfrm>
            <a:off x="7054850" y="5857875"/>
            <a:ext cx="1981200" cy="631825"/>
          </a:xfrm>
          <a:prstGeom prst="rect">
            <a:avLst/>
          </a:prstGeom>
          <a:noFill/>
          <a:ln w="9525">
            <a:noFill/>
            <a:miter lim="800000"/>
            <a:headEnd/>
            <a:tailEnd/>
          </a:ln>
        </p:spPr>
      </p:pic>
      <p:sp>
        <p:nvSpPr>
          <p:cNvPr id="15366" name="Text Box 6"/>
          <p:cNvSpPr txBox="1">
            <a:spLocks noChangeArrowheads="1"/>
          </p:cNvSpPr>
          <p:nvPr/>
        </p:nvSpPr>
        <p:spPr bwMode="auto">
          <a:xfrm>
            <a:off x="250825" y="6477000"/>
            <a:ext cx="1371600" cy="304800"/>
          </a:xfrm>
          <a:prstGeom prst="rect">
            <a:avLst/>
          </a:prstGeom>
          <a:noFill/>
          <a:ln w="9525">
            <a:noFill/>
            <a:miter lim="800000"/>
            <a:headEnd/>
            <a:tailEnd/>
          </a:ln>
        </p:spPr>
        <p:txBody>
          <a:bodyPr>
            <a:spAutoFit/>
          </a:bodyPr>
          <a:lstStyle/>
          <a:p>
            <a:pPr eaLnBrk="0" hangingPunct="0">
              <a:spcBef>
                <a:spcPct val="50000"/>
              </a:spcBef>
            </a:pPr>
            <a:r>
              <a:rPr lang="pt-PT" sz="1400">
                <a:solidFill>
                  <a:schemeClr val="bg2"/>
                </a:solidFill>
              </a:rPr>
              <a:t>slide </a:t>
            </a:r>
            <a:fld id="{03F41C14-DF0E-46A2-989D-FE41479A8406}" type="slidenum">
              <a:rPr lang="pt-PT" sz="1400">
                <a:solidFill>
                  <a:schemeClr val="bg2"/>
                </a:solidFill>
              </a:rPr>
              <a:pPr eaLnBrk="0" hangingPunct="0">
                <a:spcBef>
                  <a:spcPct val="50000"/>
                </a:spcBef>
              </a:pPr>
              <a:t>9</a:t>
            </a:fld>
            <a:r>
              <a:rPr lang="pt-PT" sz="1400">
                <a:solidFill>
                  <a:schemeClr val="bg2"/>
                </a:solidFill>
              </a:rPr>
              <a:t> de 30</a:t>
            </a:r>
            <a:endParaRPr lang="en-GB" sz="1400">
              <a:solidFill>
                <a:schemeClr val="bg2"/>
              </a:solidFill>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Black"/>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Black"/>
        <a:ea typeface=""/>
        <a:cs typeface=""/>
      </a:majorFont>
      <a:minorFont>
        <a:latin typeface="Arial Unicode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10234</TotalTime>
  <Words>2396</Words>
  <Application>Microsoft PowerPoint</Application>
  <PresentationFormat>On-screen Show (4:3)</PresentationFormat>
  <Paragraphs>529</Paragraphs>
  <Slides>51</Slides>
  <Notes>5</Notes>
  <HiddenSlides>0</HiddenSlides>
  <MMClips>0</MMClips>
  <ScaleCrop>false</ScaleCrop>
  <HeadingPairs>
    <vt:vector size="8" baseType="variant">
      <vt:variant>
        <vt:lpstr>Fonts Used</vt:lpstr>
      </vt:variant>
      <vt:variant>
        <vt:i4>7</vt:i4>
      </vt:variant>
      <vt:variant>
        <vt:lpstr>Theme</vt:lpstr>
      </vt:variant>
      <vt:variant>
        <vt:i4>2</vt:i4>
      </vt:variant>
      <vt:variant>
        <vt:lpstr>Embedded OLE Servers</vt:lpstr>
      </vt:variant>
      <vt:variant>
        <vt:i4>2</vt:i4>
      </vt:variant>
      <vt:variant>
        <vt:lpstr>Slide Titles</vt:lpstr>
      </vt:variant>
      <vt:variant>
        <vt:i4>51</vt:i4>
      </vt:variant>
    </vt:vector>
  </HeadingPairs>
  <TitlesOfParts>
    <vt:vector size="62" baseType="lpstr">
      <vt:lpstr>Arial</vt:lpstr>
      <vt:lpstr>Arial Black</vt:lpstr>
      <vt:lpstr>Times New Roman</vt:lpstr>
      <vt:lpstr>Arial Unicode MS</vt:lpstr>
      <vt:lpstr>Symbol</vt:lpstr>
      <vt:lpstr>Arial Narrow</vt:lpstr>
      <vt:lpstr>Wingdings</vt:lpstr>
      <vt:lpstr>Default Design</vt:lpstr>
      <vt:lpstr>1_Default Design</vt:lpstr>
      <vt:lpstr>Bitmap Image</vt:lpstr>
      <vt:lpstr>Plot</vt:lpstr>
      <vt:lpstr>Slide 1</vt:lpstr>
      <vt:lpstr> State of the art...</vt:lpstr>
      <vt:lpstr>Slide 3</vt:lpstr>
      <vt:lpstr>Slide 4</vt:lpstr>
      <vt:lpstr>Slide 5</vt:lpstr>
      <vt:lpstr>Slide 6</vt:lpstr>
      <vt:lpstr>The Portuguese Energy Status  (July 2005)</vt:lpstr>
      <vt:lpstr>The Portuguese energy mix for 2010 (data July 2005)</vt:lpstr>
      <vt:lpstr>The problems (or challenges!...) we faced:</vt:lpstr>
      <vt:lpstr>How to overcome these issues? </vt:lpstr>
      <vt:lpstr>New Concepts and Strategies of Operation</vt:lpstr>
      <vt:lpstr>New Hierarchic Structures for the Power System Management (DSOs +…)</vt:lpstr>
      <vt:lpstr>Increase of the WT controllability:  RTF capability</vt:lpstr>
      <vt:lpstr>Portugal:  The roadmap to a ’’green system’’</vt:lpstr>
      <vt:lpstr>In synthesis, the innovative systems required may act as drivers for technological development</vt:lpstr>
      <vt:lpstr>Legal Context for the Call</vt:lpstr>
      <vt:lpstr>Objectives of the Call for Tenders</vt:lpstr>
      <vt:lpstr>General Aspects of the Call</vt:lpstr>
      <vt:lpstr>Participants minimum  requirement</vt:lpstr>
      <vt:lpstr>The proposals</vt:lpstr>
      <vt:lpstr>Technical Minimum  Requirements of the Proposals </vt:lpstr>
      <vt:lpstr>Technical Minimum  Requirements (1)</vt:lpstr>
      <vt:lpstr>Technical Minimum  Requirements (2)</vt:lpstr>
      <vt:lpstr>Rewards for  Proposals with Exceptional  Merit</vt:lpstr>
      <vt:lpstr>Criteria of Selection</vt:lpstr>
      <vt:lpstr>Criteria and sub-criteria</vt:lpstr>
      <vt:lpstr>Criteria and sub-criteria</vt:lpstr>
      <vt:lpstr>Criteria and sub-criteria</vt:lpstr>
      <vt:lpstr>Criteria and sub-criteria</vt:lpstr>
      <vt:lpstr>Criteria and sub-criteria</vt:lpstr>
      <vt:lpstr>Weights - Phase A </vt:lpstr>
      <vt:lpstr>Weights - Phase B</vt:lpstr>
      <vt:lpstr>Final scoring of the proposals </vt:lpstr>
      <vt:lpstr>Technical outcome of the call</vt:lpstr>
      <vt:lpstr>Other outcomes of the call</vt:lpstr>
      <vt:lpstr>Slide 36</vt:lpstr>
      <vt:lpstr> Tools and Methods to find  Solutions</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 Synthesis (1/2)</vt:lpstr>
      <vt:lpstr> Synthesis (2/2)</vt:lpstr>
    </vt:vector>
  </TitlesOfParts>
  <Company>INETI</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projecto PPEPP</dc:title>
  <dc:creator>Ricardo Aguiar, Ana Estanqueiro</dc:creator>
  <cp:lastModifiedBy>Paula.Candeias</cp:lastModifiedBy>
  <cp:revision>644</cp:revision>
  <dcterms:created xsi:type="dcterms:W3CDTF">1996-09-30T18:28:10Z</dcterms:created>
  <dcterms:modified xsi:type="dcterms:W3CDTF">2009-04-28T13:24:22Z</dcterms:modified>
</cp:coreProperties>
</file>